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media/image56.png" ContentType="image/png"/>
  <Override PartName="/ppt/media/image104.png" ContentType="image/png"/>
  <Override PartName="/ppt/media/image55.png" ContentType="image/png"/>
  <Override PartName="/ppt/media/image103.png" ContentType="image/png"/>
  <Override PartName="/ppt/media/image54.png" ContentType="image/png"/>
  <Override PartName="/ppt/media/image102.png" ContentType="image/png"/>
  <Override PartName="/ppt/media/image53.png" ContentType="image/png"/>
  <Override PartName="/ppt/media/image101.png" ContentType="image/png"/>
  <Override PartName="/ppt/media/image52.png" ContentType="image/png"/>
  <Override PartName="/ppt/media/image100.png" ContentType="image/png"/>
  <Override PartName="/ppt/media/image51.png" ContentType="image/png"/>
  <Override PartName="/ppt/media/image50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13.png" ContentType="image/png"/>
  <Override PartName="/ppt/media/image4.png" ContentType="image/png"/>
  <Override PartName="/ppt/media/image36.png" ContentType="image/png"/>
  <Override PartName="/ppt/media/image9.png" ContentType="image/png"/>
  <Override PartName="/ppt/media/image18.png" ContentType="image/png"/>
  <Override PartName="/ppt/media/image83.png" ContentType="image/png"/>
  <Override PartName="/ppt/media/image57.png" ContentType="image/png"/>
  <Override PartName="/ppt/media/image105.png" ContentType="image/png"/>
  <Override PartName="/ppt/media/image20.png" ContentType="image/png"/>
  <Override PartName="/ppt/media/image49.png" ContentType="image/png"/>
  <Override PartName="/ppt/media/image12.png" ContentType="image/png"/>
  <Override PartName="/ppt/media/image3.png" ContentType="image/png"/>
  <Override PartName="/ppt/media/image35.png" ContentType="image/png"/>
  <Override PartName="/ppt/media/image8.png" ContentType="image/png"/>
  <Override PartName="/ppt/media/image17.png" ContentType="image/png"/>
  <Override PartName="/ppt/media/image82.png" ContentType="image/png"/>
  <Override PartName="/ppt/media/image48.png" ContentType="image/png"/>
  <Override PartName="/ppt/media/image11.png" ContentType="image/png"/>
  <Override PartName="/ppt/media/image2.png" ContentType="image/png"/>
  <Override PartName="/ppt/media/image34.png" ContentType="image/png"/>
  <Override PartName="/ppt/media/image39.png" ContentType="image/png"/>
  <Override PartName="/ppt/media/image7.png" ContentType="image/png"/>
  <Override PartName="/ppt/media/image16.png" ContentType="image/png"/>
  <Override PartName="/ppt/media/image81.png" ContentType="image/png"/>
  <Override PartName="/ppt/media/image37.png" ContentType="image/png"/>
  <Override PartName="/ppt/media/image5.png" ContentType="image/png"/>
  <Override PartName="/ppt/media/image1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70.png" ContentType="image/png"/>
  <Override PartName="/ppt/media/image69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7.png" ContentType="image/png"/>
  <Override PartName="/ppt/media/image79.png" ContentType="image/png"/>
  <Override PartName="/ppt/media/image109.png" ContentType="image/png"/>
  <Override PartName="/ppt/media/image28.png" ContentType="image/png"/>
  <Override PartName="/ppt/media/image93.png" ContentType="image/png"/>
  <Override PartName="/ppt/media/image78.png" ContentType="image/png"/>
  <Override PartName="/ppt/media/image108.png" ContentType="image/png"/>
  <Override PartName="/ppt/media/image76.png" ContentType="image/png"/>
  <Override PartName="/ppt/media/image106.png" ContentType="image/png"/>
  <Override PartName="/ppt/media/image64.png" ContentType="image/png"/>
  <Override PartName="/ppt/media/image99.png" ContentType="image/png"/>
  <Override PartName="/ppt/media/image62.png" ContentType="image/png"/>
  <Override PartName="/ppt/media/image87.png" ContentType="image/png"/>
  <Override PartName="/ppt/media/image98.png" ContentType="image/png"/>
  <Override PartName="/ppt/media/image61.png" ContentType="image/png"/>
  <Override PartName="/ppt/media/image86.png" ContentType="image/png"/>
  <Override PartName="/ppt/media/image97.png" ContentType="image/png"/>
  <Override PartName="/ppt/media/image60.png" ContentType="image/png"/>
  <Override PartName="/ppt/media/image85.png" ContentType="image/png"/>
  <Override PartName="/ppt/media/image96.png" ContentType="image/png"/>
  <Override PartName="/ppt/media/image95.png" ContentType="image/png"/>
  <Override PartName="/ppt/media/image89.png" ContentType="image/png"/>
  <Override PartName="/ppt/media/image88.png" ContentType="image/png"/>
  <Override PartName="/ppt/media/image63.png" ContentType="image/png"/>
  <Override PartName="/ppt/media/image29.png" ContentType="image/png"/>
  <Override PartName="/ppt/media/image94.png" ContentType="image/png"/>
  <Override PartName="/ppt/media/image92.png" ContentType="image/png"/>
  <Override PartName="/ppt/media/image27.png" ContentType="image/png"/>
  <Override PartName="/ppt/media/image91.png" ContentType="image/png"/>
  <Override PartName="/ppt/media/image26.png" ContentType="image/png"/>
  <Override PartName="/ppt/media/image90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07.png" ContentType="image/png"/>
  <Override PartName="/ppt/media/image59.png" ContentType="image/png"/>
  <Override PartName="/ppt/media/image19.png" ContentType="image/png"/>
  <Override PartName="/ppt/media/image84.png" ContentType="image/png"/>
  <Override PartName="/ppt/media/image21.png" ContentType="image/png"/>
  <Override PartName="/ppt/media/image1.jpeg" ContentType="image/jpeg"/>
  <Override PartName="/ppt/media/image10.png" ContentType="image/png"/>
  <Override PartName="/ppt/media/image58.jpeg" ContentType="image/jpeg"/>
  <Override PartName="/ppt/media/image47.png" ContentType="image/png"/>
  <Override PartName="/ppt/media/image15.png" ContentType="image/png"/>
  <Override PartName="/ppt/media/image80.png" ContentType="image/png"/>
  <Override PartName="/ppt/media/image6.png" ContentType="image/png"/>
  <Override PartName="/ppt/media/image38.png" ContentType="image/png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20104100" cy="113093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BDAD10-04DF-4670-8A1F-B7834374FC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7FBD25C-EBDB-479A-B167-F71407116E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86BFFA7-40EA-42EC-883F-71807FE523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80D2650-1767-44C1-84AF-35A890D32F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45A3DE5-0C60-45CE-8F4F-D9D05AC18F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6C226D3-9CCE-473F-9C34-404C341EC3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20093400" cy="11308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507680" y="3506040"/>
            <a:ext cx="170881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6835320" y="10517760"/>
            <a:ext cx="643284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2"/>
          </p:nvPr>
        </p:nvSpPr>
        <p:spPr>
          <a:xfrm>
            <a:off x="100512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1447488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888C677-13AD-44E8-9726-051ACB2DF89E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20093400" cy="11308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05120" y="452520"/>
            <a:ext cx="18093240" cy="180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005120" y="2601000"/>
            <a:ext cx="18093240" cy="746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ftr" idx="4"/>
          </p:nvPr>
        </p:nvSpPr>
        <p:spPr>
          <a:xfrm>
            <a:off x="6835320" y="10517760"/>
            <a:ext cx="643284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dt" idx="5"/>
          </p:nvPr>
        </p:nvSpPr>
        <p:spPr>
          <a:xfrm>
            <a:off x="100512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6"/>
          </p:nvPr>
        </p:nvSpPr>
        <p:spPr>
          <a:xfrm>
            <a:off x="1447488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A09B32E-78D0-4225-8821-66F0528075B1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20093400" cy="11308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05120" y="452520"/>
            <a:ext cx="18093240" cy="180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05120" y="2601000"/>
            <a:ext cx="874476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0353600" y="2601000"/>
            <a:ext cx="874476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7"/>
          </p:nvPr>
        </p:nvSpPr>
        <p:spPr>
          <a:xfrm>
            <a:off x="6835320" y="10517760"/>
            <a:ext cx="643284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dt" idx="8"/>
          </p:nvPr>
        </p:nvSpPr>
        <p:spPr>
          <a:xfrm>
            <a:off x="100512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6"/>
          <p:cNvSpPr>
            <a:spLocks noGrp="1"/>
          </p:cNvSpPr>
          <p:nvPr>
            <p:ph type="sldNum" idx="9"/>
          </p:nvPr>
        </p:nvSpPr>
        <p:spPr>
          <a:xfrm>
            <a:off x="1447488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F31FEB2-FA9A-4060-84F6-42F18AB49900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20093400" cy="11308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05120" y="452520"/>
            <a:ext cx="18093240" cy="180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ftr" idx="10"/>
          </p:nvPr>
        </p:nvSpPr>
        <p:spPr>
          <a:xfrm>
            <a:off x="6835320" y="10517760"/>
            <a:ext cx="643284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1"/>
          </p:nvPr>
        </p:nvSpPr>
        <p:spPr>
          <a:xfrm>
            <a:off x="100512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sldNum" idx="12"/>
          </p:nvPr>
        </p:nvSpPr>
        <p:spPr>
          <a:xfrm>
            <a:off x="1447488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D163A84-E9C1-4D8F-A241-440746739CF7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20093400" cy="11308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PlaceHolder 1"/>
          <p:cNvSpPr>
            <a:spLocks noGrp="1"/>
          </p:cNvSpPr>
          <p:nvPr>
            <p:ph type="ftr" idx="13"/>
          </p:nvPr>
        </p:nvSpPr>
        <p:spPr>
          <a:xfrm>
            <a:off x="6835320" y="10517760"/>
            <a:ext cx="643284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dt" idx="14"/>
          </p:nvPr>
        </p:nvSpPr>
        <p:spPr>
          <a:xfrm>
            <a:off x="100512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sldNum" idx="15"/>
          </p:nvPr>
        </p:nvSpPr>
        <p:spPr>
          <a:xfrm>
            <a:off x="1447488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370664-C1FF-48C5-BF2B-E70FA4AF4012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3"/>
    <p:sldLayoutId id="2147483658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2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Relationship Id="rId11" Type="http://schemas.openxmlformats.org/officeDocument/2006/relationships/image" Target="../media/image49.png"/><Relationship Id="rId12" Type="http://schemas.openxmlformats.org/officeDocument/2006/relationships/image" Target="../media/image7.png"/><Relationship Id="rId13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2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2" Type="http://schemas.openxmlformats.org/officeDocument/2006/relationships/image" Target="../media/image7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82.png"/><Relationship Id="rId16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2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82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7.png"/><Relationship Id="rId9" Type="http://schemas.openxmlformats.org/officeDocument/2006/relationships/image" Target="../media/image109.png"/><Relationship Id="rId10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7.png"/><Relationship Id="rId17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2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7.png"/><Relationship Id="rId14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2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2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24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7.png"/><Relationship Id="rId17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2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jpe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7.png"/><Relationship Id="rId19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2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.png"/><Relationship Id="rId12" Type="http://schemas.openxmlformats.org/officeDocument/2006/relationships/image" Target="../media/image73.png"/><Relationship Id="rId13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2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Relationship Id="rId16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2" descr=""/>
          <p:cNvPicPr/>
          <p:nvPr/>
        </p:nvPicPr>
        <p:blipFill>
          <a:blip r:embed="rId1"/>
          <a:stretch/>
        </p:blipFill>
        <p:spPr>
          <a:xfrm>
            <a:off x="1593720" y="3665160"/>
            <a:ext cx="16916400" cy="178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object 3" descr=""/>
          <p:cNvPicPr/>
          <p:nvPr/>
        </p:nvPicPr>
        <p:blipFill>
          <a:blip r:embed="rId2"/>
          <a:stretch/>
        </p:blipFill>
        <p:spPr>
          <a:xfrm>
            <a:off x="4833360" y="6094080"/>
            <a:ext cx="10539360" cy="90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object 4"/>
          <p:cNvSpPr/>
          <p:nvPr/>
        </p:nvSpPr>
        <p:spPr>
          <a:xfrm>
            <a:off x="9292320" y="10540440"/>
            <a:ext cx="1506960" cy="227520"/>
          </a:xfrm>
          <a:custGeom>
            <a:avLst/>
            <a:gdLst>
              <a:gd name="textAreaLeft" fmla="*/ 0 w 1506960"/>
              <a:gd name="textAreaRight" fmla="*/ 1507320 w 1506960"/>
              <a:gd name="textAreaTop" fmla="*/ 0 h 227520"/>
              <a:gd name="textAreaBottom" fmla="*/ 227880 h 227520"/>
            </a:gdLst>
            <a:ahLst/>
            <a:rect l="textAreaLeft" t="textAreaTop" r="textAreaRight" b="textAreaBottom"/>
            <a:pathLst>
              <a:path w="1507490" h="227965">
                <a:moveTo>
                  <a:pt x="114970" y="0"/>
                </a:moveTo>
                <a:lnTo>
                  <a:pt x="66437" y="8010"/>
                </a:lnTo>
                <a:lnTo>
                  <a:pt x="30156" y="32040"/>
                </a:lnTo>
                <a:lnTo>
                  <a:pt x="7539" y="68479"/>
                </a:lnTo>
                <a:lnTo>
                  <a:pt x="0" y="113713"/>
                </a:lnTo>
                <a:lnTo>
                  <a:pt x="2002" y="137960"/>
                </a:lnTo>
                <a:lnTo>
                  <a:pt x="18055" y="179307"/>
                </a:lnTo>
                <a:lnTo>
                  <a:pt x="49258" y="209934"/>
                </a:lnTo>
                <a:lnTo>
                  <a:pt x="90880" y="225483"/>
                </a:lnTo>
                <a:lnTo>
                  <a:pt x="115284" y="227427"/>
                </a:lnTo>
                <a:lnTo>
                  <a:pt x="126259" y="226995"/>
                </a:lnTo>
                <a:lnTo>
                  <a:pt x="166349" y="216649"/>
                </a:lnTo>
                <a:lnTo>
                  <a:pt x="186905" y="201983"/>
                </a:lnTo>
                <a:lnTo>
                  <a:pt x="175887" y="180308"/>
                </a:lnTo>
                <a:lnTo>
                  <a:pt x="119996" y="180308"/>
                </a:lnTo>
                <a:lnTo>
                  <a:pt x="107828" y="179307"/>
                </a:lnTo>
                <a:lnTo>
                  <a:pt x="106493" y="179307"/>
                </a:lnTo>
                <a:lnTo>
                  <a:pt x="93216" y="175675"/>
                </a:lnTo>
                <a:lnTo>
                  <a:pt x="58034" y="140178"/>
                </a:lnTo>
                <a:lnTo>
                  <a:pt x="53401" y="113713"/>
                </a:lnTo>
                <a:lnTo>
                  <a:pt x="54481" y="98753"/>
                </a:lnTo>
                <a:lnTo>
                  <a:pt x="80043" y="57013"/>
                </a:lnTo>
                <a:lnTo>
                  <a:pt x="114970" y="47118"/>
                </a:lnTo>
                <a:lnTo>
                  <a:pt x="167882" y="47118"/>
                </a:lnTo>
                <a:lnTo>
                  <a:pt x="182193" y="22931"/>
                </a:lnTo>
                <a:lnTo>
                  <a:pt x="144478" y="3533"/>
                </a:lnTo>
                <a:lnTo>
                  <a:pt x="125159" y="392"/>
                </a:lnTo>
                <a:lnTo>
                  <a:pt x="114970" y="0"/>
                </a:lnTo>
                <a:close/>
              </a:path>
              <a:path w="1507490" h="227965">
                <a:moveTo>
                  <a:pt x="167743" y="164288"/>
                </a:moveTo>
                <a:lnTo>
                  <a:pt x="156748" y="171297"/>
                </a:lnTo>
                <a:lnTo>
                  <a:pt x="145126" y="176303"/>
                </a:lnTo>
                <a:lnTo>
                  <a:pt x="132875" y="179307"/>
                </a:lnTo>
                <a:lnTo>
                  <a:pt x="119996" y="180308"/>
                </a:lnTo>
                <a:lnTo>
                  <a:pt x="175887" y="180308"/>
                </a:lnTo>
                <a:lnTo>
                  <a:pt x="167743" y="164288"/>
                </a:lnTo>
                <a:close/>
              </a:path>
              <a:path w="1507490" h="227965">
                <a:moveTo>
                  <a:pt x="167882" y="47118"/>
                </a:moveTo>
                <a:lnTo>
                  <a:pt x="114970" y="47118"/>
                </a:lnTo>
                <a:lnTo>
                  <a:pt x="126376" y="47963"/>
                </a:lnTo>
                <a:lnTo>
                  <a:pt x="137665" y="50495"/>
                </a:lnTo>
                <a:lnTo>
                  <a:pt x="148836" y="54716"/>
                </a:lnTo>
                <a:lnTo>
                  <a:pt x="159890" y="60626"/>
                </a:lnTo>
                <a:lnTo>
                  <a:pt x="167882" y="47118"/>
                </a:lnTo>
                <a:close/>
              </a:path>
              <a:path w="1507490" h="227965">
                <a:moveTo>
                  <a:pt x="307843" y="0"/>
                </a:moveTo>
                <a:lnTo>
                  <a:pt x="262452" y="8167"/>
                </a:lnTo>
                <a:lnTo>
                  <a:pt x="226799" y="32669"/>
                </a:lnTo>
                <a:lnTo>
                  <a:pt x="203946" y="69107"/>
                </a:lnTo>
                <a:lnTo>
                  <a:pt x="196328" y="113713"/>
                </a:lnTo>
                <a:lnTo>
                  <a:pt x="198272" y="138451"/>
                </a:lnTo>
                <a:lnTo>
                  <a:pt x="213821" y="179915"/>
                </a:lnTo>
                <a:lnTo>
                  <a:pt x="244625" y="210111"/>
                </a:lnTo>
                <a:lnTo>
                  <a:pt x="287975" y="225503"/>
                </a:lnTo>
                <a:lnTo>
                  <a:pt x="314126" y="227427"/>
                </a:lnTo>
                <a:lnTo>
                  <a:pt x="325042" y="226897"/>
                </a:lnTo>
                <a:lnTo>
                  <a:pt x="369923" y="214352"/>
                </a:lnTo>
                <a:lnTo>
                  <a:pt x="396427" y="196329"/>
                </a:lnTo>
                <a:lnTo>
                  <a:pt x="396427" y="180308"/>
                </a:lnTo>
                <a:lnTo>
                  <a:pt x="314754" y="180308"/>
                </a:lnTo>
                <a:lnTo>
                  <a:pt x="300717" y="179189"/>
                </a:lnTo>
                <a:lnTo>
                  <a:pt x="259625" y="152528"/>
                </a:lnTo>
                <a:lnTo>
                  <a:pt x="249730" y="113713"/>
                </a:lnTo>
                <a:lnTo>
                  <a:pt x="250810" y="98616"/>
                </a:lnTo>
                <a:lnTo>
                  <a:pt x="276529" y="56837"/>
                </a:lnTo>
                <a:lnTo>
                  <a:pt x="299555" y="48296"/>
                </a:lnTo>
                <a:lnTo>
                  <a:pt x="298669" y="48296"/>
                </a:lnTo>
                <a:lnTo>
                  <a:pt x="313812" y="47118"/>
                </a:lnTo>
                <a:lnTo>
                  <a:pt x="367216" y="47118"/>
                </a:lnTo>
                <a:lnTo>
                  <a:pt x="379778" y="22931"/>
                </a:lnTo>
                <a:lnTo>
                  <a:pt x="364563" y="12898"/>
                </a:lnTo>
                <a:lnTo>
                  <a:pt x="347502" y="5732"/>
                </a:lnTo>
                <a:lnTo>
                  <a:pt x="328595" y="1433"/>
                </a:lnTo>
                <a:lnTo>
                  <a:pt x="307843" y="0"/>
                </a:lnTo>
                <a:close/>
              </a:path>
              <a:path w="1507490" h="227965">
                <a:moveTo>
                  <a:pt x="396427" y="98321"/>
                </a:moveTo>
                <a:lnTo>
                  <a:pt x="302503" y="98321"/>
                </a:lnTo>
                <a:lnTo>
                  <a:pt x="302503" y="145440"/>
                </a:lnTo>
                <a:lnTo>
                  <a:pt x="349308" y="145440"/>
                </a:lnTo>
                <a:lnTo>
                  <a:pt x="349308" y="169314"/>
                </a:lnTo>
                <a:lnTo>
                  <a:pt x="320618" y="180308"/>
                </a:lnTo>
                <a:lnTo>
                  <a:pt x="396427" y="180308"/>
                </a:lnTo>
                <a:lnTo>
                  <a:pt x="396427" y="98321"/>
                </a:lnTo>
                <a:close/>
              </a:path>
              <a:path w="1507490" h="227965">
                <a:moveTo>
                  <a:pt x="367216" y="47118"/>
                </a:moveTo>
                <a:lnTo>
                  <a:pt x="313812" y="47118"/>
                </a:lnTo>
                <a:lnTo>
                  <a:pt x="320232" y="47413"/>
                </a:lnTo>
                <a:lnTo>
                  <a:pt x="326612" y="48296"/>
                </a:lnTo>
                <a:lnTo>
                  <a:pt x="358732" y="63453"/>
                </a:lnTo>
                <a:lnTo>
                  <a:pt x="367216" y="47118"/>
                </a:lnTo>
                <a:close/>
              </a:path>
              <a:path w="1507490" h="227965">
                <a:moveTo>
                  <a:pt x="541416" y="0"/>
                </a:moveTo>
                <a:lnTo>
                  <a:pt x="494376" y="8167"/>
                </a:lnTo>
                <a:lnTo>
                  <a:pt x="456916" y="32669"/>
                </a:lnTo>
                <a:lnTo>
                  <a:pt x="432650" y="69107"/>
                </a:lnTo>
                <a:lnTo>
                  <a:pt x="424561" y="113713"/>
                </a:lnTo>
                <a:lnTo>
                  <a:pt x="426539" y="137430"/>
                </a:lnTo>
                <a:lnTo>
                  <a:pt x="442938" y="179503"/>
                </a:lnTo>
                <a:lnTo>
                  <a:pt x="474861" y="209934"/>
                </a:lnTo>
                <a:lnTo>
                  <a:pt x="516954" y="225483"/>
                </a:lnTo>
                <a:lnTo>
                  <a:pt x="541416" y="227427"/>
                </a:lnTo>
                <a:lnTo>
                  <a:pt x="564893" y="225483"/>
                </a:lnTo>
                <a:lnTo>
                  <a:pt x="565388" y="225483"/>
                </a:lnTo>
                <a:lnTo>
                  <a:pt x="587593" y="219417"/>
                </a:lnTo>
                <a:lnTo>
                  <a:pt x="607383" y="209404"/>
                </a:lnTo>
                <a:lnTo>
                  <a:pt x="624974" y="195386"/>
                </a:lnTo>
                <a:lnTo>
                  <a:pt x="637804" y="180308"/>
                </a:lnTo>
                <a:lnTo>
                  <a:pt x="541416" y="180308"/>
                </a:lnTo>
                <a:lnTo>
                  <a:pt x="529016" y="179150"/>
                </a:lnTo>
                <a:lnTo>
                  <a:pt x="528725" y="179150"/>
                </a:lnTo>
                <a:lnTo>
                  <a:pt x="516836" y="175518"/>
                </a:lnTo>
                <a:lnTo>
                  <a:pt x="482596" y="139550"/>
                </a:lnTo>
                <a:lnTo>
                  <a:pt x="479231" y="127555"/>
                </a:lnTo>
                <a:lnTo>
                  <a:pt x="479121" y="127162"/>
                </a:lnTo>
                <a:lnTo>
                  <a:pt x="477963" y="113713"/>
                </a:lnTo>
                <a:lnTo>
                  <a:pt x="479082" y="99637"/>
                </a:lnTo>
                <a:lnTo>
                  <a:pt x="482439" y="86934"/>
                </a:lnTo>
                <a:lnTo>
                  <a:pt x="516208" y="51752"/>
                </a:lnTo>
                <a:lnTo>
                  <a:pt x="541416" y="47118"/>
                </a:lnTo>
                <a:lnTo>
                  <a:pt x="639028" y="47118"/>
                </a:lnTo>
                <a:lnTo>
                  <a:pt x="625288" y="31098"/>
                </a:lnTo>
                <a:lnTo>
                  <a:pt x="607913" y="17492"/>
                </a:lnTo>
                <a:lnTo>
                  <a:pt x="588143" y="7774"/>
                </a:lnTo>
                <a:lnTo>
                  <a:pt x="566350" y="2041"/>
                </a:lnTo>
                <a:lnTo>
                  <a:pt x="567218" y="2041"/>
                </a:lnTo>
                <a:lnTo>
                  <a:pt x="541416" y="0"/>
                </a:lnTo>
                <a:close/>
              </a:path>
              <a:path w="1507490" h="227965">
                <a:moveTo>
                  <a:pt x="639028" y="47118"/>
                </a:moveTo>
                <a:lnTo>
                  <a:pt x="541416" y="47118"/>
                </a:lnTo>
                <a:lnTo>
                  <a:pt x="554256" y="48277"/>
                </a:lnTo>
                <a:lnTo>
                  <a:pt x="566075" y="51752"/>
                </a:lnTo>
                <a:lnTo>
                  <a:pt x="600315" y="86777"/>
                </a:lnTo>
                <a:lnTo>
                  <a:pt x="604870" y="113713"/>
                </a:lnTo>
                <a:lnTo>
                  <a:pt x="603859" y="127162"/>
                </a:lnTo>
                <a:lnTo>
                  <a:pt x="603829" y="127555"/>
                </a:lnTo>
                <a:lnTo>
                  <a:pt x="579053" y="169883"/>
                </a:lnTo>
                <a:lnTo>
                  <a:pt x="541416" y="180308"/>
                </a:lnTo>
                <a:lnTo>
                  <a:pt x="637804" y="180308"/>
                </a:lnTo>
                <a:lnTo>
                  <a:pt x="639542" y="178266"/>
                </a:lnTo>
                <a:lnTo>
                  <a:pt x="649947" y="158948"/>
                </a:lnTo>
                <a:lnTo>
                  <a:pt x="656190" y="137430"/>
                </a:lnTo>
                <a:lnTo>
                  <a:pt x="658271" y="113713"/>
                </a:lnTo>
                <a:lnTo>
                  <a:pt x="656307" y="90389"/>
                </a:lnTo>
                <a:lnTo>
                  <a:pt x="656210" y="89231"/>
                </a:lnTo>
                <a:lnTo>
                  <a:pt x="650026" y="67301"/>
                </a:lnTo>
                <a:lnTo>
                  <a:pt x="639718" y="47923"/>
                </a:lnTo>
                <a:lnTo>
                  <a:pt x="639028" y="47118"/>
                </a:lnTo>
                <a:close/>
              </a:path>
              <a:path w="1507490" h="227965">
                <a:moveTo>
                  <a:pt x="700119" y="156120"/>
                </a:moveTo>
                <a:lnTo>
                  <a:pt x="674047" y="190988"/>
                </a:lnTo>
                <a:lnTo>
                  <a:pt x="679485" y="198901"/>
                </a:lnTo>
                <a:lnTo>
                  <a:pt x="686062" y="205988"/>
                </a:lnTo>
                <a:lnTo>
                  <a:pt x="723051" y="224993"/>
                </a:lnTo>
                <a:lnTo>
                  <a:pt x="746610" y="227427"/>
                </a:lnTo>
                <a:lnTo>
                  <a:pt x="762081" y="226308"/>
                </a:lnTo>
                <a:lnTo>
                  <a:pt x="800012" y="209522"/>
                </a:lnTo>
                <a:lnTo>
                  <a:pt x="818446" y="180308"/>
                </a:lnTo>
                <a:lnTo>
                  <a:pt x="743469" y="180308"/>
                </a:lnTo>
                <a:lnTo>
                  <a:pt x="732514" y="178796"/>
                </a:lnTo>
                <a:lnTo>
                  <a:pt x="721637" y="174261"/>
                </a:lnTo>
                <a:lnTo>
                  <a:pt x="710839" y="166703"/>
                </a:lnTo>
                <a:lnTo>
                  <a:pt x="700119" y="156120"/>
                </a:lnTo>
                <a:close/>
              </a:path>
              <a:path w="1507490" h="227965">
                <a:moveTo>
                  <a:pt x="812027" y="47118"/>
                </a:moveTo>
                <a:lnTo>
                  <a:pt x="749228" y="47118"/>
                </a:lnTo>
                <a:lnTo>
                  <a:pt x="754254" y="48899"/>
                </a:lnTo>
                <a:lnTo>
                  <a:pt x="757604" y="52459"/>
                </a:lnTo>
                <a:lnTo>
                  <a:pt x="760955" y="55809"/>
                </a:lnTo>
                <a:lnTo>
                  <a:pt x="762631" y="60207"/>
                </a:lnTo>
                <a:lnTo>
                  <a:pt x="762631" y="72563"/>
                </a:lnTo>
                <a:lnTo>
                  <a:pt x="759803" y="78008"/>
                </a:lnTo>
                <a:lnTo>
                  <a:pt x="754149" y="81987"/>
                </a:lnTo>
                <a:lnTo>
                  <a:pt x="748704" y="85756"/>
                </a:lnTo>
                <a:lnTo>
                  <a:pt x="741479" y="87641"/>
                </a:lnTo>
                <a:lnTo>
                  <a:pt x="719909" y="87641"/>
                </a:lnTo>
                <a:lnTo>
                  <a:pt x="719909" y="134760"/>
                </a:lnTo>
                <a:lnTo>
                  <a:pt x="733731" y="134760"/>
                </a:lnTo>
                <a:lnTo>
                  <a:pt x="750085" y="136272"/>
                </a:lnTo>
                <a:lnTo>
                  <a:pt x="761767" y="140807"/>
                </a:lnTo>
                <a:lnTo>
                  <a:pt x="768776" y="148365"/>
                </a:lnTo>
                <a:lnTo>
                  <a:pt x="771112" y="158948"/>
                </a:lnTo>
                <a:lnTo>
                  <a:pt x="771112" y="165230"/>
                </a:lnTo>
                <a:lnTo>
                  <a:pt x="768704" y="170361"/>
                </a:lnTo>
                <a:lnTo>
                  <a:pt x="759070" y="178319"/>
                </a:lnTo>
                <a:lnTo>
                  <a:pt x="752264" y="180308"/>
                </a:lnTo>
                <a:lnTo>
                  <a:pt x="818446" y="180308"/>
                </a:lnTo>
                <a:lnTo>
                  <a:pt x="820037" y="175184"/>
                </a:lnTo>
                <a:lnTo>
                  <a:pt x="821372" y="160832"/>
                </a:lnTo>
                <a:lnTo>
                  <a:pt x="820685" y="151035"/>
                </a:lnTo>
                <a:lnTo>
                  <a:pt x="797499" y="115048"/>
                </a:lnTo>
                <a:lnTo>
                  <a:pt x="780222" y="108687"/>
                </a:lnTo>
                <a:lnTo>
                  <a:pt x="780222" y="107745"/>
                </a:lnTo>
                <a:lnTo>
                  <a:pt x="794514" y="98989"/>
                </a:lnTo>
                <a:lnTo>
                  <a:pt x="804723" y="87484"/>
                </a:lnTo>
                <a:lnTo>
                  <a:pt x="810849" y="73230"/>
                </a:lnTo>
                <a:lnTo>
                  <a:pt x="812891" y="56228"/>
                </a:lnTo>
                <a:lnTo>
                  <a:pt x="812196" y="48899"/>
                </a:lnTo>
                <a:lnTo>
                  <a:pt x="812144" y="48355"/>
                </a:lnTo>
                <a:lnTo>
                  <a:pt x="812027" y="47118"/>
                </a:lnTo>
                <a:close/>
              </a:path>
              <a:path w="1507490" h="227965">
                <a:moveTo>
                  <a:pt x="746924" y="0"/>
                </a:moveTo>
                <a:lnTo>
                  <a:pt x="724641" y="2061"/>
                </a:lnTo>
                <a:lnTo>
                  <a:pt x="705852" y="8245"/>
                </a:lnTo>
                <a:lnTo>
                  <a:pt x="690558" y="18553"/>
                </a:lnTo>
                <a:lnTo>
                  <a:pt x="678759" y="32983"/>
                </a:lnTo>
                <a:lnTo>
                  <a:pt x="704517" y="66908"/>
                </a:lnTo>
                <a:lnTo>
                  <a:pt x="712900" y="58250"/>
                </a:lnTo>
                <a:lnTo>
                  <a:pt x="722030" y="52066"/>
                </a:lnTo>
                <a:lnTo>
                  <a:pt x="731905" y="48355"/>
                </a:lnTo>
                <a:lnTo>
                  <a:pt x="742526" y="47118"/>
                </a:lnTo>
                <a:lnTo>
                  <a:pt x="812027" y="47118"/>
                </a:lnTo>
                <a:lnTo>
                  <a:pt x="811732" y="44016"/>
                </a:lnTo>
                <a:lnTo>
                  <a:pt x="784560" y="8658"/>
                </a:lnTo>
                <a:lnTo>
                  <a:pt x="760844" y="962"/>
                </a:lnTo>
                <a:lnTo>
                  <a:pt x="746924" y="0"/>
                </a:lnTo>
                <a:close/>
              </a:path>
              <a:path w="1507490" h="227965">
                <a:moveTo>
                  <a:pt x="866700" y="161775"/>
                </a:moveTo>
                <a:lnTo>
                  <a:pt x="840313" y="197899"/>
                </a:lnTo>
                <a:lnTo>
                  <a:pt x="845594" y="204319"/>
                </a:lnTo>
                <a:lnTo>
                  <a:pt x="852014" y="210072"/>
                </a:lnTo>
                <a:lnTo>
                  <a:pt x="896070" y="226936"/>
                </a:lnTo>
                <a:lnTo>
                  <a:pt x="905337" y="227427"/>
                </a:lnTo>
                <a:lnTo>
                  <a:pt x="921888" y="226151"/>
                </a:lnTo>
                <a:lnTo>
                  <a:pt x="962822" y="207009"/>
                </a:lnTo>
                <a:lnTo>
                  <a:pt x="980404" y="180308"/>
                </a:lnTo>
                <a:lnTo>
                  <a:pt x="899683" y="180308"/>
                </a:lnTo>
                <a:lnTo>
                  <a:pt x="892353" y="178528"/>
                </a:lnTo>
                <a:lnTo>
                  <a:pt x="884605" y="174968"/>
                </a:lnTo>
                <a:lnTo>
                  <a:pt x="877066" y="171408"/>
                </a:lnTo>
                <a:lnTo>
                  <a:pt x="871097" y="167010"/>
                </a:lnTo>
                <a:lnTo>
                  <a:pt x="866700" y="161775"/>
                </a:lnTo>
                <a:close/>
              </a:path>
              <a:path w="1507490" h="227965">
                <a:moveTo>
                  <a:pt x="980576" y="121252"/>
                </a:moveTo>
                <a:lnTo>
                  <a:pt x="894657" y="121252"/>
                </a:lnTo>
                <a:lnTo>
                  <a:pt x="903570" y="121802"/>
                </a:lnTo>
                <a:lnTo>
                  <a:pt x="911463" y="123451"/>
                </a:lnTo>
                <a:lnTo>
                  <a:pt x="918334" y="126200"/>
                </a:lnTo>
                <a:lnTo>
                  <a:pt x="924185" y="130048"/>
                </a:lnTo>
                <a:lnTo>
                  <a:pt x="931514" y="135702"/>
                </a:lnTo>
                <a:lnTo>
                  <a:pt x="935179" y="143241"/>
                </a:lnTo>
                <a:lnTo>
                  <a:pt x="935179" y="160832"/>
                </a:lnTo>
                <a:lnTo>
                  <a:pt x="932457" y="167534"/>
                </a:lnTo>
                <a:lnTo>
                  <a:pt x="921776" y="177795"/>
                </a:lnTo>
                <a:lnTo>
                  <a:pt x="914970" y="180308"/>
                </a:lnTo>
                <a:lnTo>
                  <a:pt x="980404" y="180308"/>
                </a:lnTo>
                <a:lnTo>
                  <a:pt x="983996" y="167534"/>
                </a:lnTo>
                <a:lnTo>
                  <a:pt x="984061" y="167010"/>
                </a:lnTo>
                <a:lnTo>
                  <a:pt x="985439" y="150466"/>
                </a:lnTo>
                <a:lnTo>
                  <a:pt x="984271" y="135702"/>
                </a:lnTo>
                <a:lnTo>
                  <a:pt x="984203" y="134838"/>
                </a:lnTo>
                <a:lnTo>
                  <a:pt x="980723" y="121802"/>
                </a:lnTo>
                <a:lnTo>
                  <a:pt x="980670" y="121606"/>
                </a:lnTo>
                <a:lnTo>
                  <a:pt x="980576" y="121252"/>
                </a:lnTo>
                <a:close/>
              </a:path>
              <a:path w="1507490" h="227965">
                <a:moveTo>
                  <a:pt x="980728" y="3769"/>
                </a:moveTo>
                <a:lnTo>
                  <a:pt x="872040" y="3769"/>
                </a:lnTo>
                <a:lnTo>
                  <a:pt x="857048" y="126200"/>
                </a:lnTo>
                <a:lnTo>
                  <a:pt x="856962" y="126907"/>
                </a:lnTo>
                <a:lnTo>
                  <a:pt x="863676" y="124433"/>
                </a:lnTo>
                <a:lnTo>
                  <a:pt x="872197" y="122666"/>
                </a:lnTo>
                <a:lnTo>
                  <a:pt x="882524" y="121606"/>
                </a:lnTo>
                <a:lnTo>
                  <a:pt x="894657" y="121252"/>
                </a:lnTo>
                <a:lnTo>
                  <a:pt x="980576" y="121252"/>
                </a:lnTo>
                <a:lnTo>
                  <a:pt x="980492" y="120938"/>
                </a:lnTo>
                <a:lnTo>
                  <a:pt x="955283" y="89800"/>
                </a:lnTo>
                <a:lnTo>
                  <a:pt x="916646" y="78845"/>
                </a:lnTo>
                <a:lnTo>
                  <a:pt x="909107" y="78845"/>
                </a:lnTo>
                <a:lnTo>
                  <a:pt x="913504" y="50888"/>
                </a:lnTo>
                <a:lnTo>
                  <a:pt x="980728" y="50888"/>
                </a:lnTo>
                <a:lnTo>
                  <a:pt x="980728" y="3769"/>
                </a:lnTo>
                <a:close/>
              </a:path>
              <a:path w="1507490" h="227965">
                <a:moveTo>
                  <a:pt x="1050689" y="163974"/>
                </a:moveTo>
                <a:lnTo>
                  <a:pt x="1033307" y="163974"/>
                </a:lnTo>
                <a:lnTo>
                  <a:pt x="1025663" y="167010"/>
                </a:lnTo>
                <a:lnTo>
                  <a:pt x="1019590" y="173083"/>
                </a:lnTo>
                <a:lnTo>
                  <a:pt x="1013517" y="178947"/>
                </a:lnTo>
                <a:lnTo>
                  <a:pt x="1010481" y="185753"/>
                </a:lnTo>
                <a:lnTo>
                  <a:pt x="1010481" y="202506"/>
                </a:lnTo>
                <a:lnTo>
                  <a:pt x="1013292" y="209836"/>
                </a:lnTo>
                <a:lnTo>
                  <a:pt x="1013412" y="210150"/>
                </a:lnTo>
                <a:lnTo>
                  <a:pt x="1019276" y="216433"/>
                </a:lnTo>
                <a:lnTo>
                  <a:pt x="1025349" y="222506"/>
                </a:lnTo>
                <a:lnTo>
                  <a:pt x="1033098" y="225542"/>
                </a:lnTo>
                <a:lnTo>
                  <a:pt x="1051108" y="225542"/>
                </a:lnTo>
                <a:lnTo>
                  <a:pt x="1057889" y="222506"/>
                </a:lnTo>
                <a:lnTo>
                  <a:pt x="1058032" y="222506"/>
                </a:lnTo>
                <a:lnTo>
                  <a:pt x="1063568" y="216119"/>
                </a:lnTo>
                <a:lnTo>
                  <a:pt x="1069222" y="209836"/>
                </a:lnTo>
                <a:lnTo>
                  <a:pt x="1071971" y="202506"/>
                </a:lnTo>
                <a:lnTo>
                  <a:pt x="1072049" y="185753"/>
                </a:lnTo>
                <a:lnTo>
                  <a:pt x="1069118" y="178947"/>
                </a:lnTo>
                <a:lnTo>
                  <a:pt x="1063254" y="173083"/>
                </a:lnTo>
                <a:lnTo>
                  <a:pt x="1057600" y="167010"/>
                </a:lnTo>
                <a:lnTo>
                  <a:pt x="1050689" y="163974"/>
                </a:lnTo>
                <a:close/>
              </a:path>
              <a:path w="1507490" h="227965">
                <a:moveTo>
                  <a:pt x="1189193" y="3317"/>
                </a:moveTo>
                <a:lnTo>
                  <a:pt x="1162908" y="3317"/>
                </a:lnTo>
                <a:lnTo>
                  <a:pt x="1128525" y="3769"/>
                </a:lnTo>
                <a:lnTo>
                  <a:pt x="1113001" y="3769"/>
                </a:lnTo>
                <a:lnTo>
                  <a:pt x="1113001" y="223658"/>
                </a:lnTo>
                <a:lnTo>
                  <a:pt x="1163261" y="223658"/>
                </a:lnTo>
                <a:lnTo>
                  <a:pt x="1163261" y="146697"/>
                </a:lnTo>
                <a:lnTo>
                  <a:pt x="1239253" y="146697"/>
                </a:lnTo>
                <a:lnTo>
                  <a:pt x="1232055" y="136959"/>
                </a:lnTo>
                <a:lnTo>
                  <a:pt x="1248272" y="126161"/>
                </a:lnTo>
                <a:lnTo>
                  <a:pt x="1259855" y="111986"/>
                </a:lnTo>
                <a:lnTo>
                  <a:pt x="1264768" y="99578"/>
                </a:lnTo>
                <a:lnTo>
                  <a:pt x="1163261" y="99578"/>
                </a:lnTo>
                <a:lnTo>
                  <a:pt x="1163261" y="50888"/>
                </a:lnTo>
                <a:lnTo>
                  <a:pt x="1174570" y="50888"/>
                </a:lnTo>
                <a:lnTo>
                  <a:pt x="1178130" y="50679"/>
                </a:lnTo>
                <a:lnTo>
                  <a:pt x="1181585" y="50679"/>
                </a:lnTo>
                <a:lnTo>
                  <a:pt x="1184098" y="50364"/>
                </a:lnTo>
                <a:lnTo>
                  <a:pt x="1265300" y="50364"/>
                </a:lnTo>
                <a:lnTo>
                  <a:pt x="1264037" y="42721"/>
                </a:lnTo>
                <a:lnTo>
                  <a:pt x="1248782" y="20732"/>
                </a:lnTo>
                <a:lnTo>
                  <a:pt x="1223358" y="7539"/>
                </a:lnTo>
                <a:lnTo>
                  <a:pt x="1189193" y="3317"/>
                </a:lnTo>
                <a:close/>
              </a:path>
              <a:path w="1507490" h="227965">
                <a:moveTo>
                  <a:pt x="1239253" y="146697"/>
                </a:moveTo>
                <a:lnTo>
                  <a:pt x="1181795" y="146697"/>
                </a:lnTo>
                <a:lnTo>
                  <a:pt x="1235196" y="223658"/>
                </a:lnTo>
                <a:lnTo>
                  <a:pt x="1296137" y="223658"/>
                </a:lnTo>
                <a:lnTo>
                  <a:pt x="1239253" y="146697"/>
                </a:lnTo>
                <a:close/>
              </a:path>
              <a:path w="1507490" h="227965">
                <a:moveTo>
                  <a:pt x="1265300" y="50364"/>
                </a:moveTo>
                <a:lnTo>
                  <a:pt x="1186186" y="50364"/>
                </a:lnTo>
                <a:lnTo>
                  <a:pt x="1198581" y="51752"/>
                </a:lnTo>
                <a:lnTo>
                  <a:pt x="1208103" y="56228"/>
                </a:lnTo>
                <a:lnTo>
                  <a:pt x="1213816" y="63689"/>
                </a:lnTo>
                <a:lnTo>
                  <a:pt x="1215606" y="73505"/>
                </a:lnTo>
                <a:lnTo>
                  <a:pt x="1215720" y="74133"/>
                </a:lnTo>
                <a:lnTo>
                  <a:pt x="1213580" y="85265"/>
                </a:lnTo>
                <a:lnTo>
                  <a:pt x="1207160" y="93217"/>
                </a:lnTo>
                <a:lnTo>
                  <a:pt x="1196461" y="97987"/>
                </a:lnTo>
                <a:lnTo>
                  <a:pt x="1181481" y="99578"/>
                </a:lnTo>
                <a:lnTo>
                  <a:pt x="1264768" y="99578"/>
                </a:lnTo>
                <a:lnTo>
                  <a:pt x="1266805" y="94434"/>
                </a:lnTo>
                <a:lnTo>
                  <a:pt x="1269052" y="74133"/>
                </a:lnTo>
                <a:lnTo>
                  <a:pt x="1269122" y="73505"/>
                </a:lnTo>
                <a:lnTo>
                  <a:pt x="1265386" y="50888"/>
                </a:lnTo>
                <a:lnTo>
                  <a:pt x="1265300" y="50364"/>
                </a:lnTo>
                <a:close/>
              </a:path>
              <a:path w="1507490" h="227965">
                <a:moveTo>
                  <a:pt x="1371485" y="3769"/>
                </a:moveTo>
                <a:lnTo>
                  <a:pt x="1321225" y="3769"/>
                </a:lnTo>
                <a:lnTo>
                  <a:pt x="1321225" y="130676"/>
                </a:lnTo>
                <a:lnTo>
                  <a:pt x="1327743" y="172062"/>
                </a:lnTo>
                <a:lnTo>
                  <a:pt x="1361315" y="213468"/>
                </a:lnTo>
                <a:lnTo>
                  <a:pt x="1396497" y="225955"/>
                </a:lnTo>
                <a:lnTo>
                  <a:pt x="1397239" y="225955"/>
                </a:lnTo>
                <a:lnTo>
                  <a:pt x="1417034" y="227427"/>
                </a:lnTo>
                <a:lnTo>
                  <a:pt x="1467569" y="214175"/>
                </a:lnTo>
                <a:lnTo>
                  <a:pt x="1497479" y="180308"/>
                </a:lnTo>
                <a:lnTo>
                  <a:pt x="1417034" y="180308"/>
                </a:lnTo>
                <a:lnTo>
                  <a:pt x="1397106" y="176539"/>
                </a:lnTo>
                <a:lnTo>
                  <a:pt x="1382872" y="165230"/>
                </a:lnTo>
                <a:lnTo>
                  <a:pt x="1374332" y="146382"/>
                </a:lnTo>
                <a:lnTo>
                  <a:pt x="1371485" y="119996"/>
                </a:lnTo>
                <a:lnTo>
                  <a:pt x="1371485" y="3769"/>
                </a:lnTo>
                <a:close/>
              </a:path>
              <a:path w="1507490" h="227965">
                <a:moveTo>
                  <a:pt x="1506874" y="3769"/>
                </a:moveTo>
                <a:lnTo>
                  <a:pt x="1456614" y="3769"/>
                </a:lnTo>
                <a:lnTo>
                  <a:pt x="1456614" y="122823"/>
                </a:lnTo>
                <a:lnTo>
                  <a:pt x="1456025" y="136487"/>
                </a:lnTo>
                <a:lnTo>
                  <a:pt x="1441889" y="172357"/>
                </a:lnTo>
                <a:lnTo>
                  <a:pt x="1417034" y="180308"/>
                </a:lnTo>
                <a:lnTo>
                  <a:pt x="1497479" y="180308"/>
                </a:lnTo>
                <a:lnTo>
                  <a:pt x="1500434" y="174340"/>
                </a:lnTo>
                <a:lnTo>
                  <a:pt x="1505264" y="155099"/>
                </a:lnTo>
                <a:lnTo>
                  <a:pt x="1506874" y="132875"/>
                </a:lnTo>
                <a:lnTo>
                  <a:pt x="1506874" y="3769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4" name="object 5" descr=""/>
          <p:cNvPicPr/>
          <p:nvPr/>
        </p:nvPicPr>
        <p:blipFill>
          <a:blip r:embed="rId3"/>
          <a:stretch/>
        </p:blipFill>
        <p:spPr>
          <a:xfrm>
            <a:off x="942480" y="628200"/>
            <a:ext cx="2690640" cy="146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" name="object 6"/>
          <p:cNvSpPr/>
          <p:nvPr/>
        </p:nvSpPr>
        <p:spPr>
          <a:xfrm>
            <a:off x="94248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70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" name="object 7"/>
          <p:cNvSpPr/>
          <p:nvPr/>
        </p:nvSpPr>
        <p:spPr>
          <a:xfrm>
            <a:off x="1099440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69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7" name="object 8" descr=""/>
          <p:cNvPicPr/>
          <p:nvPr/>
        </p:nvPicPr>
        <p:blipFill>
          <a:blip r:embed="rId4"/>
          <a:stretch/>
        </p:blipFill>
        <p:spPr>
          <a:xfrm>
            <a:off x="942480" y="7392600"/>
            <a:ext cx="18218880" cy="243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object 9" descr=""/>
          <p:cNvPicPr/>
          <p:nvPr/>
        </p:nvPicPr>
        <p:blipFill>
          <a:blip r:embed="rId5"/>
          <a:stretch/>
        </p:blipFill>
        <p:spPr>
          <a:xfrm>
            <a:off x="4540680" y="1512000"/>
            <a:ext cx="11472480" cy="47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" name="object 10" descr=""/>
          <p:cNvPicPr/>
          <p:nvPr/>
        </p:nvPicPr>
        <p:blipFill>
          <a:blip r:embed="rId6"/>
          <a:stretch/>
        </p:blipFill>
        <p:spPr>
          <a:xfrm>
            <a:off x="16470720" y="628200"/>
            <a:ext cx="2418480" cy="166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object 2"/>
          <p:cNvSpPr/>
          <p:nvPr/>
        </p:nvSpPr>
        <p:spPr>
          <a:xfrm>
            <a:off x="9292320" y="10540440"/>
            <a:ext cx="1506960" cy="227520"/>
          </a:xfrm>
          <a:custGeom>
            <a:avLst/>
            <a:gdLst>
              <a:gd name="textAreaLeft" fmla="*/ 0 w 1506960"/>
              <a:gd name="textAreaRight" fmla="*/ 1507320 w 1506960"/>
              <a:gd name="textAreaTop" fmla="*/ 0 h 227520"/>
              <a:gd name="textAreaBottom" fmla="*/ 227880 h 227520"/>
            </a:gdLst>
            <a:ahLst/>
            <a:rect l="textAreaLeft" t="textAreaTop" r="textAreaRight" b="textAreaBottom"/>
            <a:pathLst>
              <a:path w="1507490" h="227965">
                <a:moveTo>
                  <a:pt x="114970" y="0"/>
                </a:moveTo>
                <a:lnTo>
                  <a:pt x="66437" y="8010"/>
                </a:lnTo>
                <a:lnTo>
                  <a:pt x="30156" y="32040"/>
                </a:lnTo>
                <a:lnTo>
                  <a:pt x="7539" y="68479"/>
                </a:lnTo>
                <a:lnTo>
                  <a:pt x="0" y="113714"/>
                </a:lnTo>
                <a:lnTo>
                  <a:pt x="2002" y="137960"/>
                </a:lnTo>
                <a:lnTo>
                  <a:pt x="18055" y="179307"/>
                </a:lnTo>
                <a:lnTo>
                  <a:pt x="49258" y="209935"/>
                </a:lnTo>
                <a:lnTo>
                  <a:pt x="90880" y="225484"/>
                </a:lnTo>
                <a:lnTo>
                  <a:pt x="115284" y="227427"/>
                </a:lnTo>
                <a:lnTo>
                  <a:pt x="126259" y="226996"/>
                </a:lnTo>
                <a:lnTo>
                  <a:pt x="166349" y="216649"/>
                </a:lnTo>
                <a:lnTo>
                  <a:pt x="186905" y="201983"/>
                </a:lnTo>
                <a:lnTo>
                  <a:pt x="175887" y="180308"/>
                </a:lnTo>
                <a:lnTo>
                  <a:pt x="119996" y="180308"/>
                </a:lnTo>
                <a:lnTo>
                  <a:pt x="107828" y="179307"/>
                </a:lnTo>
                <a:lnTo>
                  <a:pt x="106493" y="179307"/>
                </a:lnTo>
                <a:lnTo>
                  <a:pt x="93216" y="175675"/>
                </a:lnTo>
                <a:lnTo>
                  <a:pt x="58034" y="140179"/>
                </a:lnTo>
                <a:lnTo>
                  <a:pt x="53401" y="113714"/>
                </a:lnTo>
                <a:lnTo>
                  <a:pt x="54481" y="98753"/>
                </a:lnTo>
                <a:lnTo>
                  <a:pt x="80043" y="57014"/>
                </a:lnTo>
                <a:lnTo>
                  <a:pt x="114970" y="47119"/>
                </a:lnTo>
                <a:lnTo>
                  <a:pt x="167882" y="47119"/>
                </a:lnTo>
                <a:lnTo>
                  <a:pt x="182193" y="22931"/>
                </a:lnTo>
                <a:lnTo>
                  <a:pt x="144478" y="3533"/>
                </a:lnTo>
                <a:lnTo>
                  <a:pt x="125159" y="392"/>
                </a:lnTo>
                <a:lnTo>
                  <a:pt x="114970" y="0"/>
                </a:lnTo>
                <a:close/>
              </a:path>
              <a:path w="1507490" h="227965">
                <a:moveTo>
                  <a:pt x="167743" y="164288"/>
                </a:moveTo>
                <a:lnTo>
                  <a:pt x="156748" y="171297"/>
                </a:lnTo>
                <a:lnTo>
                  <a:pt x="145126" y="176303"/>
                </a:lnTo>
                <a:lnTo>
                  <a:pt x="132875" y="179307"/>
                </a:lnTo>
                <a:lnTo>
                  <a:pt x="119996" y="180308"/>
                </a:lnTo>
                <a:lnTo>
                  <a:pt x="175887" y="180308"/>
                </a:lnTo>
                <a:lnTo>
                  <a:pt x="167743" y="164288"/>
                </a:lnTo>
                <a:close/>
              </a:path>
              <a:path w="1507490" h="227965">
                <a:moveTo>
                  <a:pt x="167882" y="47119"/>
                </a:moveTo>
                <a:lnTo>
                  <a:pt x="114970" y="47119"/>
                </a:lnTo>
                <a:lnTo>
                  <a:pt x="126376" y="47963"/>
                </a:lnTo>
                <a:lnTo>
                  <a:pt x="137665" y="50496"/>
                </a:lnTo>
                <a:lnTo>
                  <a:pt x="148836" y="54717"/>
                </a:lnTo>
                <a:lnTo>
                  <a:pt x="159890" y="60626"/>
                </a:lnTo>
                <a:lnTo>
                  <a:pt x="167882" y="47119"/>
                </a:lnTo>
                <a:close/>
              </a:path>
              <a:path w="1507490" h="227965">
                <a:moveTo>
                  <a:pt x="307843" y="0"/>
                </a:moveTo>
                <a:lnTo>
                  <a:pt x="262452" y="8167"/>
                </a:lnTo>
                <a:lnTo>
                  <a:pt x="226799" y="32669"/>
                </a:lnTo>
                <a:lnTo>
                  <a:pt x="203946" y="69108"/>
                </a:lnTo>
                <a:lnTo>
                  <a:pt x="196328" y="113714"/>
                </a:lnTo>
                <a:lnTo>
                  <a:pt x="198272" y="138451"/>
                </a:lnTo>
                <a:lnTo>
                  <a:pt x="213821" y="179916"/>
                </a:lnTo>
                <a:lnTo>
                  <a:pt x="244625" y="210111"/>
                </a:lnTo>
                <a:lnTo>
                  <a:pt x="287975" y="225503"/>
                </a:lnTo>
                <a:lnTo>
                  <a:pt x="314126" y="227427"/>
                </a:lnTo>
                <a:lnTo>
                  <a:pt x="325042" y="226897"/>
                </a:lnTo>
                <a:lnTo>
                  <a:pt x="369923" y="214352"/>
                </a:lnTo>
                <a:lnTo>
                  <a:pt x="396427" y="196329"/>
                </a:lnTo>
                <a:lnTo>
                  <a:pt x="396427" y="180308"/>
                </a:lnTo>
                <a:lnTo>
                  <a:pt x="314754" y="180308"/>
                </a:lnTo>
                <a:lnTo>
                  <a:pt x="300717" y="179189"/>
                </a:lnTo>
                <a:lnTo>
                  <a:pt x="259625" y="152528"/>
                </a:lnTo>
                <a:lnTo>
                  <a:pt x="249730" y="113714"/>
                </a:lnTo>
                <a:lnTo>
                  <a:pt x="250810" y="98616"/>
                </a:lnTo>
                <a:lnTo>
                  <a:pt x="276529" y="56837"/>
                </a:lnTo>
                <a:lnTo>
                  <a:pt x="299555" y="48297"/>
                </a:lnTo>
                <a:lnTo>
                  <a:pt x="298669" y="48297"/>
                </a:lnTo>
                <a:lnTo>
                  <a:pt x="313812" y="47119"/>
                </a:lnTo>
                <a:lnTo>
                  <a:pt x="367216" y="47119"/>
                </a:lnTo>
                <a:lnTo>
                  <a:pt x="379778" y="22931"/>
                </a:lnTo>
                <a:lnTo>
                  <a:pt x="364563" y="12898"/>
                </a:lnTo>
                <a:lnTo>
                  <a:pt x="347502" y="5732"/>
                </a:lnTo>
                <a:lnTo>
                  <a:pt x="328595" y="1433"/>
                </a:lnTo>
                <a:lnTo>
                  <a:pt x="307843" y="0"/>
                </a:lnTo>
                <a:close/>
              </a:path>
              <a:path w="1507490" h="227965">
                <a:moveTo>
                  <a:pt x="396427" y="98321"/>
                </a:moveTo>
                <a:lnTo>
                  <a:pt x="302503" y="98321"/>
                </a:lnTo>
                <a:lnTo>
                  <a:pt x="302503" y="145440"/>
                </a:lnTo>
                <a:lnTo>
                  <a:pt x="349308" y="145440"/>
                </a:lnTo>
                <a:lnTo>
                  <a:pt x="349308" y="169314"/>
                </a:lnTo>
                <a:lnTo>
                  <a:pt x="320618" y="180308"/>
                </a:lnTo>
                <a:lnTo>
                  <a:pt x="396427" y="180308"/>
                </a:lnTo>
                <a:lnTo>
                  <a:pt x="396427" y="98321"/>
                </a:lnTo>
                <a:close/>
              </a:path>
              <a:path w="1507490" h="227965">
                <a:moveTo>
                  <a:pt x="367216" y="47119"/>
                </a:moveTo>
                <a:lnTo>
                  <a:pt x="313812" y="47119"/>
                </a:lnTo>
                <a:lnTo>
                  <a:pt x="320232" y="47413"/>
                </a:lnTo>
                <a:lnTo>
                  <a:pt x="326612" y="48297"/>
                </a:lnTo>
                <a:lnTo>
                  <a:pt x="358732" y="63453"/>
                </a:lnTo>
                <a:lnTo>
                  <a:pt x="367216" y="47119"/>
                </a:lnTo>
                <a:close/>
              </a:path>
              <a:path w="1507490" h="227965">
                <a:moveTo>
                  <a:pt x="541416" y="0"/>
                </a:moveTo>
                <a:lnTo>
                  <a:pt x="494376" y="8167"/>
                </a:lnTo>
                <a:lnTo>
                  <a:pt x="456916" y="32669"/>
                </a:lnTo>
                <a:lnTo>
                  <a:pt x="432650" y="69108"/>
                </a:lnTo>
                <a:lnTo>
                  <a:pt x="424561" y="113714"/>
                </a:lnTo>
                <a:lnTo>
                  <a:pt x="426539" y="137430"/>
                </a:lnTo>
                <a:lnTo>
                  <a:pt x="442938" y="179504"/>
                </a:lnTo>
                <a:lnTo>
                  <a:pt x="474861" y="209935"/>
                </a:lnTo>
                <a:lnTo>
                  <a:pt x="516954" y="225484"/>
                </a:lnTo>
                <a:lnTo>
                  <a:pt x="541416" y="227427"/>
                </a:lnTo>
                <a:lnTo>
                  <a:pt x="564893" y="225484"/>
                </a:lnTo>
                <a:lnTo>
                  <a:pt x="565388" y="225484"/>
                </a:lnTo>
                <a:lnTo>
                  <a:pt x="587593" y="219417"/>
                </a:lnTo>
                <a:lnTo>
                  <a:pt x="607383" y="209404"/>
                </a:lnTo>
                <a:lnTo>
                  <a:pt x="624974" y="195387"/>
                </a:lnTo>
                <a:lnTo>
                  <a:pt x="637804" y="180308"/>
                </a:lnTo>
                <a:lnTo>
                  <a:pt x="541416" y="180308"/>
                </a:lnTo>
                <a:lnTo>
                  <a:pt x="529016" y="179150"/>
                </a:lnTo>
                <a:lnTo>
                  <a:pt x="528725" y="179150"/>
                </a:lnTo>
                <a:lnTo>
                  <a:pt x="516836" y="175518"/>
                </a:lnTo>
                <a:lnTo>
                  <a:pt x="482596" y="139551"/>
                </a:lnTo>
                <a:lnTo>
                  <a:pt x="477963" y="113714"/>
                </a:lnTo>
                <a:lnTo>
                  <a:pt x="479082" y="99637"/>
                </a:lnTo>
                <a:lnTo>
                  <a:pt x="505429" y="57544"/>
                </a:lnTo>
                <a:lnTo>
                  <a:pt x="541416" y="47119"/>
                </a:lnTo>
                <a:lnTo>
                  <a:pt x="639028" y="47119"/>
                </a:lnTo>
                <a:lnTo>
                  <a:pt x="625288" y="31098"/>
                </a:lnTo>
                <a:lnTo>
                  <a:pt x="607913" y="17492"/>
                </a:lnTo>
                <a:lnTo>
                  <a:pt x="588143" y="7774"/>
                </a:lnTo>
                <a:lnTo>
                  <a:pt x="566350" y="2041"/>
                </a:lnTo>
                <a:lnTo>
                  <a:pt x="567218" y="2041"/>
                </a:lnTo>
                <a:lnTo>
                  <a:pt x="541416" y="0"/>
                </a:lnTo>
                <a:close/>
              </a:path>
              <a:path w="1507490" h="227965">
                <a:moveTo>
                  <a:pt x="639028" y="47119"/>
                </a:moveTo>
                <a:lnTo>
                  <a:pt x="541416" y="47119"/>
                </a:lnTo>
                <a:lnTo>
                  <a:pt x="554256" y="48277"/>
                </a:lnTo>
                <a:lnTo>
                  <a:pt x="566075" y="51752"/>
                </a:lnTo>
                <a:lnTo>
                  <a:pt x="600315" y="86777"/>
                </a:lnTo>
                <a:lnTo>
                  <a:pt x="604870" y="113714"/>
                </a:lnTo>
                <a:lnTo>
                  <a:pt x="603859" y="127162"/>
                </a:lnTo>
                <a:lnTo>
                  <a:pt x="579053" y="169883"/>
                </a:lnTo>
                <a:lnTo>
                  <a:pt x="541416" y="180308"/>
                </a:lnTo>
                <a:lnTo>
                  <a:pt x="637804" y="180308"/>
                </a:lnTo>
                <a:lnTo>
                  <a:pt x="639542" y="178267"/>
                </a:lnTo>
                <a:lnTo>
                  <a:pt x="649947" y="158948"/>
                </a:lnTo>
                <a:lnTo>
                  <a:pt x="656190" y="137430"/>
                </a:lnTo>
                <a:lnTo>
                  <a:pt x="658271" y="113714"/>
                </a:lnTo>
                <a:lnTo>
                  <a:pt x="656307" y="90390"/>
                </a:lnTo>
                <a:lnTo>
                  <a:pt x="656210" y="89231"/>
                </a:lnTo>
                <a:lnTo>
                  <a:pt x="650026" y="67301"/>
                </a:lnTo>
                <a:lnTo>
                  <a:pt x="639718" y="47924"/>
                </a:lnTo>
                <a:lnTo>
                  <a:pt x="639028" y="47119"/>
                </a:lnTo>
                <a:close/>
              </a:path>
              <a:path w="1507490" h="227965">
                <a:moveTo>
                  <a:pt x="700119" y="156121"/>
                </a:moveTo>
                <a:lnTo>
                  <a:pt x="674047" y="190989"/>
                </a:lnTo>
                <a:lnTo>
                  <a:pt x="679485" y="198901"/>
                </a:lnTo>
                <a:lnTo>
                  <a:pt x="686062" y="205988"/>
                </a:lnTo>
                <a:lnTo>
                  <a:pt x="723051" y="224993"/>
                </a:lnTo>
                <a:lnTo>
                  <a:pt x="746610" y="227427"/>
                </a:lnTo>
                <a:lnTo>
                  <a:pt x="762081" y="226308"/>
                </a:lnTo>
                <a:lnTo>
                  <a:pt x="800012" y="209522"/>
                </a:lnTo>
                <a:lnTo>
                  <a:pt x="818446" y="180308"/>
                </a:lnTo>
                <a:lnTo>
                  <a:pt x="743469" y="180308"/>
                </a:lnTo>
                <a:lnTo>
                  <a:pt x="732514" y="178797"/>
                </a:lnTo>
                <a:lnTo>
                  <a:pt x="721637" y="174262"/>
                </a:lnTo>
                <a:lnTo>
                  <a:pt x="710839" y="166703"/>
                </a:lnTo>
                <a:lnTo>
                  <a:pt x="700119" y="156121"/>
                </a:lnTo>
                <a:close/>
              </a:path>
              <a:path w="1507490" h="227965">
                <a:moveTo>
                  <a:pt x="812027" y="47119"/>
                </a:moveTo>
                <a:lnTo>
                  <a:pt x="749228" y="47119"/>
                </a:lnTo>
                <a:lnTo>
                  <a:pt x="754254" y="48899"/>
                </a:lnTo>
                <a:lnTo>
                  <a:pt x="757604" y="52459"/>
                </a:lnTo>
                <a:lnTo>
                  <a:pt x="760955" y="55810"/>
                </a:lnTo>
                <a:lnTo>
                  <a:pt x="762631" y="60207"/>
                </a:lnTo>
                <a:lnTo>
                  <a:pt x="762631" y="72563"/>
                </a:lnTo>
                <a:lnTo>
                  <a:pt x="759803" y="78008"/>
                </a:lnTo>
                <a:lnTo>
                  <a:pt x="754149" y="81987"/>
                </a:lnTo>
                <a:lnTo>
                  <a:pt x="748704" y="85756"/>
                </a:lnTo>
                <a:lnTo>
                  <a:pt x="741479" y="87641"/>
                </a:lnTo>
                <a:lnTo>
                  <a:pt x="719909" y="87641"/>
                </a:lnTo>
                <a:lnTo>
                  <a:pt x="719909" y="134760"/>
                </a:lnTo>
                <a:lnTo>
                  <a:pt x="733731" y="134760"/>
                </a:lnTo>
                <a:lnTo>
                  <a:pt x="750085" y="136272"/>
                </a:lnTo>
                <a:lnTo>
                  <a:pt x="761767" y="140807"/>
                </a:lnTo>
                <a:lnTo>
                  <a:pt x="768776" y="148366"/>
                </a:lnTo>
                <a:lnTo>
                  <a:pt x="771112" y="158948"/>
                </a:lnTo>
                <a:lnTo>
                  <a:pt x="771112" y="165230"/>
                </a:lnTo>
                <a:lnTo>
                  <a:pt x="768704" y="170361"/>
                </a:lnTo>
                <a:lnTo>
                  <a:pt x="759070" y="178319"/>
                </a:lnTo>
                <a:lnTo>
                  <a:pt x="752264" y="180308"/>
                </a:lnTo>
                <a:lnTo>
                  <a:pt x="818446" y="180308"/>
                </a:lnTo>
                <a:lnTo>
                  <a:pt x="820037" y="175184"/>
                </a:lnTo>
                <a:lnTo>
                  <a:pt x="821372" y="160833"/>
                </a:lnTo>
                <a:lnTo>
                  <a:pt x="820685" y="151036"/>
                </a:lnTo>
                <a:lnTo>
                  <a:pt x="797499" y="115049"/>
                </a:lnTo>
                <a:lnTo>
                  <a:pt x="780222" y="108688"/>
                </a:lnTo>
                <a:lnTo>
                  <a:pt x="780222" y="107745"/>
                </a:lnTo>
                <a:lnTo>
                  <a:pt x="794514" y="98989"/>
                </a:lnTo>
                <a:lnTo>
                  <a:pt x="804723" y="87484"/>
                </a:lnTo>
                <a:lnTo>
                  <a:pt x="810849" y="73231"/>
                </a:lnTo>
                <a:lnTo>
                  <a:pt x="812891" y="56228"/>
                </a:lnTo>
                <a:lnTo>
                  <a:pt x="812196" y="48899"/>
                </a:lnTo>
                <a:lnTo>
                  <a:pt x="812144" y="48356"/>
                </a:lnTo>
                <a:lnTo>
                  <a:pt x="812027" y="47119"/>
                </a:lnTo>
                <a:close/>
              </a:path>
              <a:path w="1507490" h="227965">
                <a:moveTo>
                  <a:pt x="746924" y="0"/>
                </a:moveTo>
                <a:lnTo>
                  <a:pt x="724641" y="2061"/>
                </a:lnTo>
                <a:lnTo>
                  <a:pt x="705852" y="8245"/>
                </a:lnTo>
                <a:lnTo>
                  <a:pt x="690558" y="18553"/>
                </a:lnTo>
                <a:lnTo>
                  <a:pt x="678759" y="32983"/>
                </a:lnTo>
                <a:lnTo>
                  <a:pt x="704517" y="66909"/>
                </a:lnTo>
                <a:lnTo>
                  <a:pt x="712900" y="58251"/>
                </a:lnTo>
                <a:lnTo>
                  <a:pt x="722030" y="52066"/>
                </a:lnTo>
                <a:lnTo>
                  <a:pt x="731905" y="48356"/>
                </a:lnTo>
                <a:lnTo>
                  <a:pt x="742526" y="47119"/>
                </a:lnTo>
                <a:lnTo>
                  <a:pt x="812027" y="47119"/>
                </a:lnTo>
                <a:lnTo>
                  <a:pt x="811732" y="44017"/>
                </a:lnTo>
                <a:lnTo>
                  <a:pt x="784560" y="8658"/>
                </a:lnTo>
                <a:lnTo>
                  <a:pt x="760844" y="962"/>
                </a:lnTo>
                <a:lnTo>
                  <a:pt x="746924" y="0"/>
                </a:lnTo>
                <a:close/>
              </a:path>
              <a:path w="1507490" h="227965">
                <a:moveTo>
                  <a:pt x="866700" y="161775"/>
                </a:moveTo>
                <a:lnTo>
                  <a:pt x="840313" y="197900"/>
                </a:lnTo>
                <a:lnTo>
                  <a:pt x="845594" y="204320"/>
                </a:lnTo>
                <a:lnTo>
                  <a:pt x="852014" y="210072"/>
                </a:lnTo>
                <a:lnTo>
                  <a:pt x="896070" y="226937"/>
                </a:lnTo>
                <a:lnTo>
                  <a:pt x="905337" y="227427"/>
                </a:lnTo>
                <a:lnTo>
                  <a:pt x="921888" y="226151"/>
                </a:lnTo>
                <a:lnTo>
                  <a:pt x="962822" y="207009"/>
                </a:lnTo>
                <a:lnTo>
                  <a:pt x="980404" y="180308"/>
                </a:lnTo>
                <a:lnTo>
                  <a:pt x="899683" y="180308"/>
                </a:lnTo>
                <a:lnTo>
                  <a:pt x="892353" y="178528"/>
                </a:lnTo>
                <a:lnTo>
                  <a:pt x="884605" y="174968"/>
                </a:lnTo>
                <a:lnTo>
                  <a:pt x="877066" y="171408"/>
                </a:lnTo>
                <a:lnTo>
                  <a:pt x="871097" y="167010"/>
                </a:lnTo>
                <a:lnTo>
                  <a:pt x="866700" y="161775"/>
                </a:lnTo>
                <a:close/>
              </a:path>
              <a:path w="1507490" h="227965">
                <a:moveTo>
                  <a:pt x="980576" y="121253"/>
                </a:moveTo>
                <a:lnTo>
                  <a:pt x="894657" y="121253"/>
                </a:lnTo>
                <a:lnTo>
                  <a:pt x="903570" y="121802"/>
                </a:lnTo>
                <a:lnTo>
                  <a:pt x="911463" y="123452"/>
                </a:lnTo>
                <a:lnTo>
                  <a:pt x="918334" y="126200"/>
                </a:lnTo>
                <a:lnTo>
                  <a:pt x="924185" y="130048"/>
                </a:lnTo>
                <a:lnTo>
                  <a:pt x="931514" y="135702"/>
                </a:lnTo>
                <a:lnTo>
                  <a:pt x="935179" y="143242"/>
                </a:lnTo>
                <a:lnTo>
                  <a:pt x="935179" y="160833"/>
                </a:lnTo>
                <a:lnTo>
                  <a:pt x="932457" y="167534"/>
                </a:lnTo>
                <a:lnTo>
                  <a:pt x="921776" y="177795"/>
                </a:lnTo>
                <a:lnTo>
                  <a:pt x="914970" y="180308"/>
                </a:lnTo>
                <a:lnTo>
                  <a:pt x="980404" y="180308"/>
                </a:lnTo>
                <a:lnTo>
                  <a:pt x="983996" y="167534"/>
                </a:lnTo>
                <a:lnTo>
                  <a:pt x="984061" y="167010"/>
                </a:lnTo>
                <a:lnTo>
                  <a:pt x="985439" y="150466"/>
                </a:lnTo>
                <a:lnTo>
                  <a:pt x="984271" y="135702"/>
                </a:lnTo>
                <a:lnTo>
                  <a:pt x="984203" y="134839"/>
                </a:lnTo>
                <a:lnTo>
                  <a:pt x="980723" y="121802"/>
                </a:lnTo>
                <a:lnTo>
                  <a:pt x="980670" y="121606"/>
                </a:lnTo>
                <a:lnTo>
                  <a:pt x="980576" y="121253"/>
                </a:lnTo>
                <a:close/>
              </a:path>
              <a:path w="1507490" h="227965">
                <a:moveTo>
                  <a:pt x="980728" y="3769"/>
                </a:moveTo>
                <a:lnTo>
                  <a:pt x="872040" y="3769"/>
                </a:lnTo>
                <a:lnTo>
                  <a:pt x="857048" y="126200"/>
                </a:lnTo>
                <a:lnTo>
                  <a:pt x="856962" y="126907"/>
                </a:lnTo>
                <a:lnTo>
                  <a:pt x="863676" y="124433"/>
                </a:lnTo>
                <a:lnTo>
                  <a:pt x="872197" y="122666"/>
                </a:lnTo>
                <a:lnTo>
                  <a:pt x="882524" y="121606"/>
                </a:lnTo>
                <a:lnTo>
                  <a:pt x="894657" y="121253"/>
                </a:lnTo>
                <a:lnTo>
                  <a:pt x="980576" y="121253"/>
                </a:lnTo>
                <a:lnTo>
                  <a:pt x="980492" y="120939"/>
                </a:lnTo>
                <a:lnTo>
                  <a:pt x="955283" y="89801"/>
                </a:lnTo>
                <a:lnTo>
                  <a:pt x="916646" y="78846"/>
                </a:lnTo>
                <a:lnTo>
                  <a:pt x="909107" y="78846"/>
                </a:lnTo>
                <a:lnTo>
                  <a:pt x="913504" y="50888"/>
                </a:lnTo>
                <a:lnTo>
                  <a:pt x="980728" y="50888"/>
                </a:lnTo>
                <a:lnTo>
                  <a:pt x="980728" y="3769"/>
                </a:lnTo>
                <a:close/>
              </a:path>
              <a:path w="1507490" h="227965">
                <a:moveTo>
                  <a:pt x="1050689" y="163974"/>
                </a:moveTo>
                <a:lnTo>
                  <a:pt x="1033307" y="163974"/>
                </a:lnTo>
                <a:lnTo>
                  <a:pt x="1025663" y="167010"/>
                </a:lnTo>
                <a:lnTo>
                  <a:pt x="1019590" y="173084"/>
                </a:lnTo>
                <a:lnTo>
                  <a:pt x="1013517" y="178947"/>
                </a:lnTo>
                <a:lnTo>
                  <a:pt x="1010481" y="185753"/>
                </a:lnTo>
                <a:lnTo>
                  <a:pt x="1010481" y="202507"/>
                </a:lnTo>
                <a:lnTo>
                  <a:pt x="1013292" y="209836"/>
                </a:lnTo>
                <a:lnTo>
                  <a:pt x="1013412" y="210150"/>
                </a:lnTo>
                <a:lnTo>
                  <a:pt x="1019276" y="216433"/>
                </a:lnTo>
                <a:lnTo>
                  <a:pt x="1025349" y="222506"/>
                </a:lnTo>
                <a:lnTo>
                  <a:pt x="1033098" y="225543"/>
                </a:lnTo>
                <a:lnTo>
                  <a:pt x="1051108" y="225543"/>
                </a:lnTo>
                <a:lnTo>
                  <a:pt x="1057889" y="222506"/>
                </a:lnTo>
                <a:lnTo>
                  <a:pt x="1058032" y="222506"/>
                </a:lnTo>
                <a:lnTo>
                  <a:pt x="1063568" y="216119"/>
                </a:lnTo>
                <a:lnTo>
                  <a:pt x="1069222" y="209836"/>
                </a:lnTo>
                <a:lnTo>
                  <a:pt x="1071971" y="202507"/>
                </a:lnTo>
                <a:lnTo>
                  <a:pt x="1072049" y="185753"/>
                </a:lnTo>
                <a:lnTo>
                  <a:pt x="1069118" y="178947"/>
                </a:lnTo>
                <a:lnTo>
                  <a:pt x="1063254" y="173084"/>
                </a:lnTo>
                <a:lnTo>
                  <a:pt x="1057600" y="167010"/>
                </a:lnTo>
                <a:lnTo>
                  <a:pt x="1050689" y="163974"/>
                </a:lnTo>
                <a:close/>
              </a:path>
              <a:path w="1507490" h="227965">
                <a:moveTo>
                  <a:pt x="1189193" y="3317"/>
                </a:moveTo>
                <a:lnTo>
                  <a:pt x="1162908" y="3317"/>
                </a:lnTo>
                <a:lnTo>
                  <a:pt x="1128525" y="3769"/>
                </a:lnTo>
                <a:lnTo>
                  <a:pt x="1113001" y="3769"/>
                </a:lnTo>
                <a:lnTo>
                  <a:pt x="1113001" y="223658"/>
                </a:lnTo>
                <a:lnTo>
                  <a:pt x="1163261" y="223658"/>
                </a:lnTo>
                <a:lnTo>
                  <a:pt x="1163261" y="146697"/>
                </a:lnTo>
                <a:lnTo>
                  <a:pt x="1239253" y="146697"/>
                </a:lnTo>
                <a:lnTo>
                  <a:pt x="1232055" y="136959"/>
                </a:lnTo>
                <a:lnTo>
                  <a:pt x="1248272" y="126161"/>
                </a:lnTo>
                <a:lnTo>
                  <a:pt x="1259855" y="111986"/>
                </a:lnTo>
                <a:lnTo>
                  <a:pt x="1264768" y="99578"/>
                </a:lnTo>
                <a:lnTo>
                  <a:pt x="1163261" y="99578"/>
                </a:lnTo>
                <a:lnTo>
                  <a:pt x="1163261" y="50888"/>
                </a:lnTo>
                <a:lnTo>
                  <a:pt x="1174570" y="50888"/>
                </a:lnTo>
                <a:lnTo>
                  <a:pt x="1178130" y="50679"/>
                </a:lnTo>
                <a:lnTo>
                  <a:pt x="1181585" y="50679"/>
                </a:lnTo>
                <a:lnTo>
                  <a:pt x="1184098" y="50365"/>
                </a:lnTo>
                <a:lnTo>
                  <a:pt x="1265300" y="50365"/>
                </a:lnTo>
                <a:lnTo>
                  <a:pt x="1264037" y="42721"/>
                </a:lnTo>
                <a:lnTo>
                  <a:pt x="1248782" y="20732"/>
                </a:lnTo>
                <a:lnTo>
                  <a:pt x="1223358" y="7539"/>
                </a:lnTo>
                <a:lnTo>
                  <a:pt x="1189193" y="3317"/>
                </a:lnTo>
                <a:close/>
              </a:path>
              <a:path w="1507490" h="227965">
                <a:moveTo>
                  <a:pt x="1239253" y="146697"/>
                </a:moveTo>
                <a:lnTo>
                  <a:pt x="1181795" y="146697"/>
                </a:lnTo>
                <a:lnTo>
                  <a:pt x="1235196" y="223658"/>
                </a:lnTo>
                <a:lnTo>
                  <a:pt x="1296137" y="223658"/>
                </a:lnTo>
                <a:lnTo>
                  <a:pt x="1239253" y="146697"/>
                </a:lnTo>
                <a:close/>
              </a:path>
              <a:path w="1507490" h="227965">
                <a:moveTo>
                  <a:pt x="1265300" y="50365"/>
                </a:moveTo>
                <a:lnTo>
                  <a:pt x="1186186" y="50365"/>
                </a:lnTo>
                <a:lnTo>
                  <a:pt x="1198581" y="51752"/>
                </a:lnTo>
                <a:lnTo>
                  <a:pt x="1208103" y="56228"/>
                </a:lnTo>
                <a:lnTo>
                  <a:pt x="1213816" y="63689"/>
                </a:lnTo>
                <a:lnTo>
                  <a:pt x="1215606" y="73505"/>
                </a:lnTo>
                <a:lnTo>
                  <a:pt x="1215720" y="74134"/>
                </a:lnTo>
                <a:lnTo>
                  <a:pt x="1213580" y="85266"/>
                </a:lnTo>
                <a:lnTo>
                  <a:pt x="1207160" y="93217"/>
                </a:lnTo>
                <a:lnTo>
                  <a:pt x="1196461" y="97988"/>
                </a:lnTo>
                <a:lnTo>
                  <a:pt x="1181481" y="99578"/>
                </a:lnTo>
                <a:lnTo>
                  <a:pt x="1264768" y="99578"/>
                </a:lnTo>
                <a:lnTo>
                  <a:pt x="1266805" y="94434"/>
                </a:lnTo>
                <a:lnTo>
                  <a:pt x="1269052" y="74134"/>
                </a:lnTo>
                <a:lnTo>
                  <a:pt x="1269122" y="73505"/>
                </a:lnTo>
                <a:lnTo>
                  <a:pt x="1265386" y="50888"/>
                </a:lnTo>
                <a:lnTo>
                  <a:pt x="1265300" y="50365"/>
                </a:lnTo>
                <a:close/>
              </a:path>
              <a:path w="1507490" h="227965">
                <a:moveTo>
                  <a:pt x="1371485" y="3769"/>
                </a:moveTo>
                <a:lnTo>
                  <a:pt x="1321225" y="3769"/>
                </a:lnTo>
                <a:lnTo>
                  <a:pt x="1321225" y="130676"/>
                </a:lnTo>
                <a:lnTo>
                  <a:pt x="1327743" y="172063"/>
                </a:lnTo>
                <a:lnTo>
                  <a:pt x="1361315" y="213468"/>
                </a:lnTo>
                <a:lnTo>
                  <a:pt x="1396497" y="225955"/>
                </a:lnTo>
                <a:lnTo>
                  <a:pt x="1397239" y="225955"/>
                </a:lnTo>
                <a:lnTo>
                  <a:pt x="1417034" y="227427"/>
                </a:lnTo>
                <a:lnTo>
                  <a:pt x="1467569" y="214175"/>
                </a:lnTo>
                <a:lnTo>
                  <a:pt x="1497479" y="180308"/>
                </a:lnTo>
                <a:lnTo>
                  <a:pt x="1417034" y="180308"/>
                </a:lnTo>
                <a:lnTo>
                  <a:pt x="1397106" y="176539"/>
                </a:lnTo>
                <a:lnTo>
                  <a:pt x="1382872" y="165230"/>
                </a:lnTo>
                <a:lnTo>
                  <a:pt x="1374332" y="146383"/>
                </a:lnTo>
                <a:lnTo>
                  <a:pt x="1371485" y="119996"/>
                </a:lnTo>
                <a:lnTo>
                  <a:pt x="1371485" y="3769"/>
                </a:lnTo>
                <a:close/>
              </a:path>
              <a:path w="1507490" h="227965">
                <a:moveTo>
                  <a:pt x="1506874" y="3769"/>
                </a:moveTo>
                <a:lnTo>
                  <a:pt x="1456614" y="3769"/>
                </a:lnTo>
                <a:lnTo>
                  <a:pt x="1456614" y="122823"/>
                </a:lnTo>
                <a:lnTo>
                  <a:pt x="1456025" y="136488"/>
                </a:lnTo>
                <a:lnTo>
                  <a:pt x="1441889" y="172357"/>
                </a:lnTo>
                <a:lnTo>
                  <a:pt x="1417034" y="180308"/>
                </a:lnTo>
                <a:lnTo>
                  <a:pt x="1497479" y="180308"/>
                </a:lnTo>
                <a:lnTo>
                  <a:pt x="1500434" y="174340"/>
                </a:lnTo>
                <a:lnTo>
                  <a:pt x="1505264" y="155100"/>
                </a:lnTo>
                <a:lnTo>
                  <a:pt x="1506874" y="132875"/>
                </a:lnTo>
                <a:lnTo>
                  <a:pt x="1506874" y="3769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8" name="object 3"/>
          <p:cNvSpPr/>
          <p:nvPr/>
        </p:nvSpPr>
        <p:spPr>
          <a:xfrm>
            <a:off x="94248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70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9" name="object 4"/>
          <p:cNvSpPr/>
          <p:nvPr/>
        </p:nvSpPr>
        <p:spPr>
          <a:xfrm>
            <a:off x="1099440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69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00" name="object 5" descr=""/>
          <p:cNvPicPr/>
          <p:nvPr/>
        </p:nvPicPr>
        <p:blipFill>
          <a:blip r:embed="rId1"/>
          <a:stretch/>
        </p:blipFill>
        <p:spPr>
          <a:xfrm>
            <a:off x="942480" y="628200"/>
            <a:ext cx="2690640" cy="146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1" name="object 6" descr=""/>
          <p:cNvPicPr/>
          <p:nvPr/>
        </p:nvPicPr>
        <p:blipFill>
          <a:blip r:embed="rId2"/>
          <a:stretch/>
        </p:blipFill>
        <p:spPr>
          <a:xfrm>
            <a:off x="17193240" y="628200"/>
            <a:ext cx="1968120" cy="146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2" name="object 7"/>
          <p:cNvSpPr/>
          <p:nvPr/>
        </p:nvSpPr>
        <p:spPr>
          <a:xfrm>
            <a:off x="2631600" y="2229480"/>
            <a:ext cx="6903360" cy="616320"/>
          </a:xfrm>
          <a:custGeom>
            <a:avLst/>
            <a:gdLst>
              <a:gd name="textAreaLeft" fmla="*/ 0 w 6903360"/>
              <a:gd name="textAreaRight" fmla="*/ 6903720 w 6903360"/>
              <a:gd name="textAreaTop" fmla="*/ 0 h 616320"/>
              <a:gd name="textAreaBottom" fmla="*/ 616680 h 616320"/>
            </a:gdLst>
            <a:ahLst/>
            <a:rect l="textAreaLeft" t="textAreaTop" r="textAreaRight" b="textAreaBottom"/>
            <a:pathLst>
              <a:path w="6903720" h="616585">
                <a:moveTo>
                  <a:pt x="430541" y="124394"/>
                </a:moveTo>
                <a:lnTo>
                  <a:pt x="109881" y="124394"/>
                </a:lnTo>
                <a:lnTo>
                  <a:pt x="102970" y="221145"/>
                </a:lnTo>
                <a:lnTo>
                  <a:pt x="96794" y="292153"/>
                </a:lnTo>
                <a:lnTo>
                  <a:pt x="89321" y="351758"/>
                </a:lnTo>
                <a:lnTo>
                  <a:pt x="80553" y="399961"/>
                </a:lnTo>
                <a:lnTo>
                  <a:pt x="70490" y="436761"/>
                </a:lnTo>
                <a:lnTo>
                  <a:pt x="54811" y="472136"/>
                </a:lnTo>
                <a:lnTo>
                  <a:pt x="20501" y="499419"/>
                </a:lnTo>
                <a:lnTo>
                  <a:pt x="2038" y="499419"/>
                </a:lnTo>
                <a:lnTo>
                  <a:pt x="29" y="606593"/>
                </a:lnTo>
                <a:lnTo>
                  <a:pt x="0" y="608148"/>
                </a:lnTo>
                <a:lnTo>
                  <a:pt x="28636" y="611431"/>
                </a:lnTo>
                <a:lnTo>
                  <a:pt x="54422" y="610913"/>
                </a:lnTo>
                <a:lnTo>
                  <a:pt x="97442" y="598473"/>
                </a:lnTo>
                <a:lnTo>
                  <a:pt x="132514" y="566856"/>
                </a:lnTo>
                <a:lnTo>
                  <a:pt x="161712" y="512089"/>
                </a:lnTo>
                <a:lnTo>
                  <a:pt x="166038" y="499419"/>
                </a:lnTo>
                <a:lnTo>
                  <a:pt x="12209" y="499419"/>
                </a:lnTo>
                <a:lnTo>
                  <a:pt x="2073" y="497576"/>
                </a:lnTo>
                <a:lnTo>
                  <a:pt x="166667" y="497576"/>
                </a:lnTo>
                <a:lnTo>
                  <a:pt x="174410" y="474900"/>
                </a:lnTo>
                <a:lnTo>
                  <a:pt x="185554" y="430369"/>
                </a:lnTo>
                <a:lnTo>
                  <a:pt x="195143" y="378495"/>
                </a:lnTo>
                <a:lnTo>
                  <a:pt x="203177" y="319278"/>
                </a:lnTo>
                <a:lnTo>
                  <a:pt x="213543" y="228055"/>
                </a:lnTo>
                <a:lnTo>
                  <a:pt x="430541" y="228055"/>
                </a:lnTo>
                <a:lnTo>
                  <a:pt x="430541" y="124394"/>
                </a:lnTo>
                <a:close/>
              </a:path>
              <a:path w="6903720" h="616585">
                <a:moveTo>
                  <a:pt x="430541" y="228055"/>
                </a:moveTo>
                <a:lnTo>
                  <a:pt x="319969" y="228055"/>
                </a:lnTo>
                <a:lnTo>
                  <a:pt x="319969" y="608148"/>
                </a:lnTo>
                <a:lnTo>
                  <a:pt x="430541" y="608148"/>
                </a:lnTo>
                <a:lnTo>
                  <a:pt x="430541" y="228055"/>
                </a:lnTo>
                <a:close/>
              </a:path>
              <a:path w="6903720" h="616585">
                <a:moveTo>
                  <a:pt x="665780" y="124394"/>
                </a:moveTo>
                <a:lnTo>
                  <a:pt x="555208" y="124394"/>
                </a:lnTo>
                <a:lnTo>
                  <a:pt x="555208" y="608192"/>
                </a:lnTo>
                <a:lnTo>
                  <a:pt x="568857" y="608192"/>
                </a:lnTo>
                <a:lnTo>
                  <a:pt x="670848" y="609531"/>
                </a:lnTo>
                <a:lnTo>
                  <a:pt x="685130" y="609531"/>
                </a:lnTo>
                <a:lnTo>
                  <a:pt x="731433" y="606637"/>
                </a:lnTo>
                <a:lnTo>
                  <a:pt x="772206" y="597955"/>
                </a:lnTo>
                <a:lnTo>
                  <a:pt x="837168" y="563228"/>
                </a:lnTo>
                <a:lnTo>
                  <a:pt x="878114" y="507942"/>
                </a:lnTo>
                <a:lnTo>
                  <a:pt x="878741" y="505869"/>
                </a:lnTo>
                <a:lnTo>
                  <a:pt x="698261" y="505869"/>
                </a:lnTo>
                <a:lnTo>
                  <a:pt x="692344" y="505696"/>
                </a:lnTo>
                <a:lnTo>
                  <a:pt x="684958" y="505178"/>
                </a:lnTo>
                <a:lnTo>
                  <a:pt x="676103" y="504314"/>
                </a:lnTo>
                <a:lnTo>
                  <a:pt x="665780" y="503104"/>
                </a:lnTo>
                <a:lnTo>
                  <a:pt x="665780" y="380093"/>
                </a:lnTo>
                <a:lnTo>
                  <a:pt x="677442" y="378581"/>
                </a:lnTo>
                <a:lnTo>
                  <a:pt x="686858" y="377501"/>
                </a:lnTo>
                <a:lnTo>
                  <a:pt x="694028" y="376853"/>
                </a:lnTo>
                <a:lnTo>
                  <a:pt x="698952" y="376637"/>
                </a:lnTo>
                <a:lnTo>
                  <a:pt x="882787" y="376637"/>
                </a:lnTo>
                <a:lnTo>
                  <a:pt x="880187" y="366962"/>
                </a:lnTo>
                <a:lnTo>
                  <a:pt x="845461" y="315822"/>
                </a:lnTo>
                <a:lnTo>
                  <a:pt x="788101" y="283687"/>
                </a:lnTo>
                <a:lnTo>
                  <a:pt x="751526" y="275740"/>
                </a:lnTo>
                <a:lnTo>
                  <a:pt x="665780" y="275740"/>
                </a:lnTo>
                <a:lnTo>
                  <a:pt x="665780" y="124394"/>
                </a:lnTo>
                <a:close/>
              </a:path>
              <a:path w="6903720" h="616585">
                <a:moveTo>
                  <a:pt x="882787" y="376637"/>
                </a:moveTo>
                <a:lnTo>
                  <a:pt x="698952" y="376637"/>
                </a:lnTo>
                <a:lnTo>
                  <a:pt x="731908" y="380525"/>
                </a:lnTo>
                <a:lnTo>
                  <a:pt x="755448" y="392187"/>
                </a:lnTo>
                <a:lnTo>
                  <a:pt x="769572" y="411623"/>
                </a:lnTo>
                <a:lnTo>
                  <a:pt x="774280" y="438834"/>
                </a:lnTo>
                <a:lnTo>
                  <a:pt x="769528" y="468162"/>
                </a:lnTo>
                <a:lnTo>
                  <a:pt x="755275" y="489110"/>
                </a:lnTo>
                <a:lnTo>
                  <a:pt x="731519" y="501679"/>
                </a:lnTo>
                <a:lnTo>
                  <a:pt x="698261" y="505869"/>
                </a:lnTo>
                <a:lnTo>
                  <a:pt x="878741" y="505869"/>
                </a:lnTo>
                <a:lnTo>
                  <a:pt x="888351" y="474079"/>
                </a:lnTo>
                <a:lnTo>
                  <a:pt x="891763" y="436070"/>
                </a:lnTo>
                <a:lnTo>
                  <a:pt x="888869" y="399270"/>
                </a:lnTo>
                <a:lnTo>
                  <a:pt x="882845" y="376853"/>
                </a:lnTo>
                <a:lnTo>
                  <a:pt x="882787" y="376637"/>
                </a:lnTo>
                <a:close/>
              </a:path>
              <a:path w="6903720" h="616585">
                <a:moveTo>
                  <a:pt x="708627" y="272975"/>
                </a:moveTo>
                <a:lnTo>
                  <a:pt x="697397" y="273148"/>
                </a:lnTo>
                <a:lnTo>
                  <a:pt x="686513" y="273667"/>
                </a:lnTo>
                <a:lnTo>
                  <a:pt x="675974" y="274530"/>
                </a:lnTo>
                <a:lnTo>
                  <a:pt x="665780" y="275740"/>
                </a:lnTo>
                <a:lnTo>
                  <a:pt x="752499" y="275740"/>
                </a:lnTo>
                <a:lnTo>
                  <a:pt x="708627" y="272975"/>
                </a:lnTo>
                <a:close/>
              </a:path>
              <a:path w="6903720" h="616585">
                <a:moveTo>
                  <a:pt x="1258160" y="124394"/>
                </a:moveTo>
                <a:lnTo>
                  <a:pt x="981729" y="124394"/>
                </a:lnTo>
                <a:lnTo>
                  <a:pt x="981729" y="608148"/>
                </a:lnTo>
                <a:lnTo>
                  <a:pt x="1092301" y="608148"/>
                </a:lnTo>
                <a:lnTo>
                  <a:pt x="1092301" y="228055"/>
                </a:lnTo>
                <a:lnTo>
                  <a:pt x="1258160" y="228055"/>
                </a:lnTo>
                <a:lnTo>
                  <a:pt x="1258160" y="124394"/>
                </a:lnTo>
                <a:close/>
              </a:path>
              <a:path w="6903720" h="616585">
                <a:moveTo>
                  <a:pt x="1539670" y="116101"/>
                </a:moveTo>
                <a:lnTo>
                  <a:pt x="1485291" y="120593"/>
                </a:lnTo>
                <a:lnTo>
                  <a:pt x="1436181" y="134069"/>
                </a:lnTo>
                <a:lnTo>
                  <a:pt x="1392341" y="156529"/>
                </a:lnTo>
                <a:lnTo>
                  <a:pt x="1353770" y="187973"/>
                </a:lnTo>
                <a:lnTo>
                  <a:pt x="1322628" y="225809"/>
                </a:lnTo>
                <a:lnTo>
                  <a:pt x="1300384" y="268138"/>
                </a:lnTo>
                <a:lnTo>
                  <a:pt x="1287038" y="314958"/>
                </a:lnTo>
                <a:lnTo>
                  <a:pt x="1282589" y="366271"/>
                </a:lnTo>
                <a:lnTo>
                  <a:pt x="1287081" y="420132"/>
                </a:lnTo>
                <a:lnTo>
                  <a:pt x="1300557" y="468378"/>
                </a:lnTo>
                <a:lnTo>
                  <a:pt x="1323017" y="511009"/>
                </a:lnTo>
                <a:lnTo>
                  <a:pt x="1354461" y="548025"/>
                </a:lnTo>
                <a:lnTo>
                  <a:pt x="1393248" y="577957"/>
                </a:lnTo>
                <a:lnTo>
                  <a:pt x="1437045" y="599337"/>
                </a:lnTo>
                <a:lnTo>
                  <a:pt x="1485852" y="612165"/>
                </a:lnTo>
                <a:lnTo>
                  <a:pt x="1539670" y="616441"/>
                </a:lnTo>
                <a:lnTo>
                  <a:pt x="1592883" y="612036"/>
                </a:lnTo>
                <a:lnTo>
                  <a:pt x="1641258" y="598819"/>
                </a:lnTo>
                <a:lnTo>
                  <a:pt x="1684796" y="576791"/>
                </a:lnTo>
                <a:lnTo>
                  <a:pt x="1723497" y="545951"/>
                </a:lnTo>
                <a:lnTo>
                  <a:pt x="1751723" y="512780"/>
                </a:lnTo>
                <a:lnTo>
                  <a:pt x="1539670" y="512780"/>
                </a:lnTo>
                <a:lnTo>
                  <a:pt x="1512390" y="510231"/>
                </a:lnTo>
                <a:lnTo>
                  <a:pt x="1511748" y="510231"/>
                </a:lnTo>
                <a:lnTo>
                  <a:pt x="1485593" y="502241"/>
                </a:lnTo>
                <a:lnTo>
                  <a:pt x="1440846" y="470624"/>
                </a:lnTo>
                <a:lnTo>
                  <a:pt x="1410265" y="423112"/>
                </a:lnTo>
                <a:lnTo>
                  <a:pt x="1400072" y="366271"/>
                </a:lnTo>
                <a:lnTo>
                  <a:pt x="1402534" y="335302"/>
                </a:lnTo>
                <a:lnTo>
                  <a:pt x="1422230" y="282435"/>
                </a:lnTo>
                <a:lnTo>
                  <a:pt x="1460498" y="242698"/>
                </a:lnTo>
                <a:lnTo>
                  <a:pt x="1510601" y="222311"/>
                </a:lnTo>
                <a:lnTo>
                  <a:pt x="1539670" y="219762"/>
                </a:lnTo>
                <a:lnTo>
                  <a:pt x="1754415" y="219762"/>
                </a:lnTo>
                <a:lnTo>
                  <a:pt x="1724188" y="184517"/>
                </a:lnTo>
                <a:lnTo>
                  <a:pt x="1685963" y="154585"/>
                </a:lnTo>
                <a:lnTo>
                  <a:pt x="1642468" y="133205"/>
                </a:lnTo>
                <a:lnTo>
                  <a:pt x="1593704" y="120377"/>
                </a:lnTo>
                <a:lnTo>
                  <a:pt x="1539670" y="116101"/>
                </a:lnTo>
                <a:close/>
              </a:path>
              <a:path w="6903720" h="616585">
                <a:moveTo>
                  <a:pt x="1754415" y="219762"/>
                </a:moveTo>
                <a:lnTo>
                  <a:pt x="1539670" y="219762"/>
                </a:lnTo>
                <a:lnTo>
                  <a:pt x="1567918" y="222311"/>
                </a:lnTo>
                <a:lnTo>
                  <a:pt x="1593920" y="229956"/>
                </a:lnTo>
                <a:lnTo>
                  <a:pt x="1639185" y="260536"/>
                </a:lnTo>
                <a:lnTo>
                  <a:pt x="1669247" y="307011"/>
                </a:lnTo>
                <a:lnTo>
                  <a:pt x="1679268" y="366271"/>
                </a:lnTo>
                <a:lnTo>
                  <a:pt x="1677043" y="395858"/>
                </a:lnTo>
                <a:lnTo>
                  <a:pt x="1658665" y="449589"/>
                </a:lnTo>
                <a:lnTo>
                  <a:pt x="1622470" y="489844"/>
                </a:lnTo>
                <a:lnTo>
                  <a:pt x="1570984" y="510231"/>
                </a:lnTo>
                <a:lnTo>
                  <a:pt x="1539670" y="512780"/>
                </a:lnTo>
                <a:lnTo>
                  <a:pt x="1751723" y="512780"/>
                </a:lnTo>
                <a:lnTo>
                  <a:pt x="1755546" y="508288"/>
                </a:lnTo>
                <a:lnTo>
                  <a:pt x="1778437" y="465786"/>
                </a:lnTo>
                <a:lnTo>
                  <a:pt x="1792173" y="418447"/>
                </a:lnTo>
                <a:lnTo>
                  <a:pt x="1796751" y="366271"/>
                </a:lnTo>
                <a:lnTo>
                  <a:pt x="1792216" y="312410"/>
                </a:lnTo>
                <a:lnTo>
                  <a:pt x="1778610" y="264164"/>
                </a:lnTo>
                <a:lnTo>
                  <a:pt x="1755934" y="221533"/>
                </a:lnTo>
                <a:lnTo>
                  <a:pt x="1754415" y="219762"/>
                </a:lnTo>
                <a:close/>
              </a:path>
              <a:path w="6903720" h="616585">
                <a:moveTo>
                  <a:pt x="2066240" y="228055"/>
                </a:moveTo>
                <a:lnTo>
                  <a:pt x="1955668" y="228055"/>
                </a:lnTo>
                <a:lnTo>
                  <a:pt x="1955668" y="608148"/>
                </a:lnTo>
                <a:lnTo>
                  <a:pt x="2066240" y="608148"/>
                </a:lnTo>
                <a:lnTo>
                  <a:pt x="2066240" y="228055"/>
                </a:lnTo>
                <a:close/>
              </a:path>
              <a:path w="6903720" h="616585">
                <a:moveTo>
                  <a:pt x="2211367" y="124394"/>
                </a:moveTo>
                <a:lnTo>
                  <a:pt x="1810541" y="124394"/>
                </a:lnTo>
                <a:lnTo>
                  <a:pt x="1810541" y="228055"/>
                </a:lnTo>
                <a:lnTo>
                  <a:pt x="2211367" y="228055"/>
                </a:lnTo>
                <a:lnTo>
                  <a:pt x="2211367" y="124394"/>
                </a:lnTo>
                <a:close/>
              </a:path>
              <a:path w="6903720" h="616585">
                <a:moveTo>
                  <a:pt x="2390775" y="124394"/>
                </a:moveTo>
                <a:lnTo>
                  <a:pt x="2280202" y="124394"/>
                </a:lnTo>
                <a:lnTo>
                  <a:pt x="2280202" y="608148"/>
                </a:lnTo>
                <a:lnTo>
                  <a:pt x="2390775" y="608148"/>
                </a:lnTo>
                <a:lnTo>
                  <a:pt x="2390775" y="413264"/>
                </a:lnTo>
                <a:lnTo>
                  <a:pt x="2677572" y="413264"/>
                </a:lnTo>
                <a:lnTo>
                  <a:pt x="2677572" y="309603"/>
                </a:lnTo>
                <a:lnTo>
                  <a:pt x="2390775" y="309603"/>
                </a:lnTo>
                <a:lnTo>
                  <a:pt x="2390775" y="124394"/>
                </a:lnTo>
                <a:close/>
              </a:path>
              <a:path w="6903720" h="616585">
                <a:moveTo>
                  <a:pt x="2677572" y="413264"/>
                </a:moveTo>
                <a:lnTo>
                  <a:pt x="2567000" y="413264"/>
                </a:lnTo>
                <a:lnTo>
                  <a:pt x="2567000" y="608148"/>
                </a:lnTo>
                <a:lnTo>
                  <a:pt x="2677572" y="608148"/>
                </a:lnTo>
                <a:lnTo>
                  <a:pt x="2677572" y="413264"/>
                </a:lnTo>
                <a:close/>
              </a:path>
              <a:path w="6903720" h="616585">
                <a:moveTo>
                  <a:pt x="2677572" y="124394"/>
                </a:moveTo>
                <a:lnTo>
                  <a:pt x="2567000" y="124394"/>
                </a:lnTo>
                <a:lnTo>
                  <a:pt x="2567000" y="309603"/>
                </a:lnTo>
                <a:lnTo>
                  <a:pt x="2677572" y="309603"/>
                </a:lnTo>
                <a:lnTo>
                  <a:pt x="2677572" y="124394"/>
                </a:lnTo>
                <a:close/>
              </a:path>
              <a:path w="6903720" h="616585">
                <a:moveTo>
                  <a:pt x="3289093" y="124394"/>
                </a:moveTo>
                <a:lnTo>
                  <a:pt x="3178521" y="124394"/>
                </a:lnTo>
                <a:lnTo>
                  <a:pt x="3178521" y="608148"/>
                </a:lnTo>
                <a:lnTo>
                  <a:pt x="3289093" y="608148"/>
                </a:lnTo>
                <a:lnTo>
                  <a:pt x="3289093" y="124394"/>
                </a:lnTo>
                <a:close/>
              </a:path>
              <a:path w="6903720" h="616585">
                <a:moveTo>
                  <a:pt x="2912455" y="124394"/>
                </a:moveTo>
                <a:lnTo>
                  <a:pt x="2801883" y="124394"/>
                </a:lnTo>
                <a:lnTo>
                  <a:pt x="2801883" y="608192"/>
                </a:lnTo>
                <a:lnTo>
                  <a:pt x="2815532" y="608192"/>
                </a:lnTo>
                <a:lnTo>
                  <a:pt x="2917523" y="609531"/>
                </a:lnTo>
                <a:lnTo>
                  <a:pt x="2931806" y="609531"/>
                </a:lnTo>
                <a:lnTo>
                  <a:pt x="2976251" y="606593"/>
                </a:lnTo>
                <a:lnTo>
                  <a:pt x="3015599" y="597782"/>
                </a:lnTo>
                <a:lnTo>
                  <a:pt x="3079005" y="562537"/>
                </a:lnTo>
                <a:lnTo>
                  <a:pt x="3118397" y="507078"/>
                </a:lnTo>
                <a:lnTo>
                  <a:pt x="3118752" y="505869"/>
                </a:lnTo>
                <a:lnTo>
                  <a:pt x="2944936" y="505869"/>
                </a:lnTo>
                <a:lnTo>
                  <a:pt x="2939019" y="505696"/>
                </a:lnTo>
                <a:lnTo>
                  <a:pt x="2931633" y="505178"/>
                </a:lnTo>
                <a:lnTo>
                  <a:pt x="2922778" y="504314"/>
                </a:lnTo>
                <a:lnTo>
                  <a:pt x="2912455" y="503104"/>
                </a:lnTo>
                <a:lnTo>
                  <a:pt x="2912455" y="380093"/>
                </a:lnTo>
                <a:lnTo>
                  <a:pt x="2924117" y="378581"/>
                </a:lnTo>
                <a:lnTo>
                  <a:pt x="2933533" y="377501"/>
                </a:lnTo>
                <a:lnTo>
                  <a:pt x="2940703" y="376853"/>
                </a:lnTo>
                <a:lnTo>
                  <a:pt x="2945627" y="376637"/>
                </a:lnTo>
                <a:lnTo>
                  <a:pt x="3122601" y="376637"/>
                </a:lnTo>
                <a:lnTo>
                  <a:pt x="3120124" y="367308"/>
                </a:lnTo>
                <a:lnTo>
                  <a:pt x="3085916" y="315822"/>
                </a:lnTo>
                <a:lnTo>
                  <a:pt x="3030803" y="283687"/>
                </a:lnTo>
                <a:lnTo>
                  <a:pt x="2995979" y="275740"/>
                </a:lnTo>
                <a:lnTo>
                  <a:pt x="2912455" y="275740"/>
                </a:lnTo>
                <a:lnTo>
                  <a:pt x="2912455" y="124394"/>
                </a:lnTo>
                <a:close/>
              </a:path>
              <a:path w="6903720" h="616585">
                <a:moveTo>
                  <a:pt x="3122601" y="376637"/>
                </a:moveTo>
                <a:lnTo>
                  <a:pt x="2945627" y="376637"/>
                </a:lnTo>
                <a:lnTo>
                  <a:pt x="2960960" y="377631"/>
                </a:lnTo>
                <a:lnTo>
                  <a:pt x="2974480" y="380611"/>
                </a:lnTo>
                <a:lnTo>
                  <a:pt x="3009552" y="412055"/>
                </a:lnTo>
                <a:lnTo>
                  <a:pt x="3014044" y="438834"/>
                </a:lnTo>
                <a:lnTo>
                  <a:pt x="3009725" y="468162"/>
                </a:lnTo>
                <a:lnTo>
                  <a:pt x="2996767" y="489110"/>
                </a:lnTo>
                <a:lnTo>
                  <a:pt x="2975171" y="501679"/>
                </a:lnTo>
                <a:lnTo>
                  <a:pt x="2944936" y="505869"/>
                </a:lnTo>
                <a:lnTo>
                  <a:pt x="3118752" y="505869"/>
                </a:lnTo>
                <a:lnTo>
                  <a:pt x="3128245" y="473518"/>
                </a:lnTo>
                <a:lnTo>
                  <a:pt x="3131527" y="436070"/>
                </a:lnTo>
                <a:lnTo>
                  <a:pt x="3128676" y="399529"/>
                </a:lnTo>
                <a:lnTo>
                  <a:pt x="3122658" y="376853"/>
                </a:lnTo>
                <a:lnTo>
                  <a:pt x="3122601" y="376637"/>
                </a:lnTo>
                <a:close/>
              </a:path>
              <a:path w="6903720" h="616585">
                <a:moveTo>
                  <a:pt x="2955302" y="272975"/>
                </a:moveTo>
                <a:lnTo>
                  <a:pt x="2944072" y="273148"/>
                </a:lnTo>
                <a:lnTo>
                  <a:pt x="2933188" y="273667"/>
                </a:lnTo>
                <a:lnTo>
                  <a:pt x="2922649" y="274530"/>
                </a:lnTo>
                <a:lnTo>
                  <a:pt x="2912455" y="275740"/>
                </a:lnTo>
                <a:lnTo>
                  <a:pt x="2996901" y="275740"/>
                </a:lnTo>
                <a:lnTo>
                  <a:pt x="2955302" y="272975"/>
                </a:lnTo>
                <a:close/>
              </a:path>
              <a:path w="6903720" h="616585">
                <a:moveTo>
                  <a:pt x="3523903" y="124394"/>
                </a:moveTo>
                <a:lnTo>
                  <a:pt x="3413330" y="124394"/>
                </a:lnTo>
                <a:lnTo>
                  <a:pt x="3413330" y="608148"/>
                </a:lnTo>
                <a:lnTo>
                  <a:pt x="3510081" y="608148"/>
                </a:lnTo>
                <a:lnTo>
                  <a:pt x="3640592" y="425013"/>
                </a:lnTo>
                <a:lnTo>
                  <a:pt x="3523903" y="425013"/>
                </a:lnTo>
                <a:lnTo>
                  <a:pt x="3523903" y="124394"/>
                </a:lnTo>
                <a:close/>
              </a:path>
              <a:path w="6903720" h="616585">
                <a:moveTo>
                  <a:pt x="3834888" y="307529"/>
                </a:moveTo>
                <a:lnTo>
                  <a:pt x="3724315" y="307529"/>
                </a:lnTo>
                <a:lnTo>
                  <a:pt x="3724315" y="608148"/>
                </a:lnTo>
                <a:lnTo>
                  <a:pt x="3834888" y="608148"/>
                </a:lnTo>
                <a:lnTo>
                  <a:pt x="3834888" y="307529"/>
                </a:lnTo>
                <a:close/>
              </a:path>
              <a:path w="6903720" h="616585">
                <a:moveTo>
                  <a:pt x="3834888" y="124394"/>
                </a:moveTo>
                <a:lnTo>
                  <a:pt x="3738137" y="124394"/>
                </a:lnTo>
                <a:lnTo>
                  <a:pt x="3523903" y="425013"/>
                </a:lnTo>
                <a:lnTo>
                  <a:pt x="3640592" y="425013"/>
                </a:lnTo>
                <a:lnTo>
                  <a:pt x="3724315" y="307529"/>
                </a:lnTo>
                <a:lnTo>
                  <a:pt x="3834888" y="307529"/>
                </a:lnTo>
                <a:lnTo>
                  <a:pt x="3834888" y="124394"/>
                </a:lnTo>
                <a:close/>
              </a:path>
              <a:path w="6903720" h="616585">
                <a:moveTo>
                  <a:pt x="3593011" y="0"/>
                </a:moveTo>
                <a:lnTo>
                  <a:pt x="3489349" y="0"/>
                </a:lnTo>
                <a:lnTo>
                  <a:pt x="3491611" y="22416"/>
                </a:lnTo>
                <a:lnTo>
                  <a:pt x="3491676" y="23064"/>
                </a:lnTo>
                <a:lnTo>
                  <a:pt x="3511118" y="64399"/>
                </a:lnTo>
                <a:lnTo>
                  <a:pt x="3549559" y="93857"/>
                </a:lnTo>
                <a:lnTo>
                  <a:pt x="3603463" y="108715"/>
                </a:lnTo>
                <a:lnTo>
                  <a:pt x="3635857" y="110572"/>
                </a:lnTo>
                <a:lnTo>
                  <a:pt x="3665785" y="108715"/>
                </a:lnTo>
                <a:lnTo>
                  <a:pt x="3666272" y="108715"/>
                </a:lnTo>
                <a:lnTo>
                  <a:pt x="3718657" y="93468"/>
                </a:lnTo>
                <a:lnTo>
                  <a:pt x="3757962" y="63751"/>
                </a:lnTo>
                <a:lnTo>
                  <a:pt x="3773964" y="34553"/>
                </a:lnTo>
                <a:lnTo>
                  <a:pt x="3635857" y="34553"/>
                </a:lnTo>
                <a:lnTo>
                  <a:pt x="3625962" y="34121"/>
                </a:lnTo>
                <a:lnTo>
                  <a:pt x="3625250" y="34121"/>
                </a:lnTo>
                <a:lnTo>
                  <a:pt x="3615816" y="32653"/>
                </a:lnTo>
                <a:lnTo>
                  <a:pt x="3593615" y="8940"/>
                </a:lnTo>
                <a:lnTo>
                  <a:pt x="3593011" y="0"/>
                </a:lnTo>
                <a:close/>
              </a:path>
              <a:path w="6903720" h="616585">
                <a:moveTo>
                  <a:pt x="3779602" y="0"/>
                </a:moveTo>
                <a:lnTo>
                  <a:pt x="3675940" y="0"/>
                </a:lnTo>
                <a:lnTo>
                  <a:pt x="3675397" y="8940"/>
                </a:lnTo>
                <a:lnTo>
                  <a:pt x="3675378" y="9243"/>
                </a:lnTo>
                <a:lnTo>
                  <a:pt x="3646094" y="34121"/>
                </a:lnTo>
                <a:lnTo>
                  <a:pt x="3635857" y="34553"/>
                </a:lnTo>
                <a:lnTo>
                  <a:pt x="3773964" y="34553"/>
                </a:lnTo>
                <a:lnTo>
                  <a:pt x="3777555" y="23971"/>
                </a:lnTo>
                <a:lnTo>
                  <a:pt x="3777658" y="23669"/>
                </a:lnTo>
                <a:lnTo>
                  <a:pt x="3779602" y="0"/>
                </a:lnTo>
                <a:close/>
              </a:path>
              <a:path w="6903720" h="616585">
                <a:moveTo>
                  <a:pt x="4479821" y="124394"/>
                </a:moveTo>
                <a:lnTo>
                  <a:pt x="4159161" y="124394"/>
                </a:lnTo>
                <a:lnTo>
                  <a:pt x="4152250" y="221145"/>
                </a:lnTo>
                <a:lnTo>
                  <a:pt x="4146074" y="292153"/>
                </a:lnTo>
                <a:lnTo>
                  <a:pt x="4138601" y="351758"/>
                </a:lnTo>
                <a:lnTo>
                  <a:pt x="4129833" y="399961"/>
                </a:lnTo>
                <a:lnTo>
                  <a:pt x="4119769" y="436761"/>
                </a:lnTo>
                <a:lnTo>
                  <a:pt x="4104091" y="472136"/>
                </a:lnTo>
                <a:lnTo>
                  <a:pt x="4069781" y="499419"/>
                </a:lnTo>
                <a:lnTo>
                  <a:pt x="4051318" y="499419"/>
                </a:lnTo>
                <a:lnTo>
                  <a:pt x="4049309" y="606593"/>
                </a:lnTo>
                <a:lnTo>
                  <a:pt x="4049279" y="608148"/>
                </a:lnTo>
                <a:lnTo>
                  <a:pt x="4077916" y="611431"/>
                </a:lnTo>
                <a:lnTo>
                  <a:pt x="4103702" y="610913"/>
                </a:lnTo>
                <a:lnTo>
                  <a:pt x="4146721" y="598473"/>
                </a:lnTo>
                <a:lnTo>
                  <a:pt x="4181794" y="566856"/>
                </a:lnTo>
                <a:lnTo>
                  <a:pt x="4210992" y="512089"/>
                </a:lnTo>
                <a:lnTo>
                  <a:pt x="4215318" y="499419"/>
                </a:lnTo>
                <a:lnTo>
                  <a:pt x="4061488" y="499419"/>
                </a:lnTo>
                <a:lnTo>
                  <a:pt x="4051353" y="497576"/>
                </a:lnTo>
                <a:lnTo>
                  <a:pt x="4215947" y="497576"/>
                </a:lnTo>
                <a:lnTo>
                  <a:pt x="4223690" y="474900"/>
                </a:lnTo>
                <a:lnTo>
                  <a:pt x="4234834" y="430369"/>
                </a:lnTo>
                <a:lnTo>
                  <a:pt x="4244423" y="378495"/>
                </a:lnTo>
                <a:lnTo>
                  <a:pt x="4252456" y="319278"/>
                </a:lnTo>
                <a:lnTo>
                  <a:pt x="4262823" y="228055"/>
                </a:lnTo>
                <a:lnTo>
                  <a:pt x="4479821" y="228055"/>
                </a:lnTo>
                <a:lnTo>
                  <a:pt x="4479821" y="124394"/>
                </a:lnTo>
                <a:close/>
              </a:path>
              <a:path w="6903720" h="616585">
                <a:moveTo>
                  <a:pt x="4479821" y="228055"/>
                </a:moveTo>
                <a:lnTo>
                  <a:pt x="4369249" y="228055"/>
                </a:lnTo>
                <a:lnTo>
                  <a:pt x="4369249" y="608148"/>
                </a:lnTo>
                <a:lnTo>
                  <a:pt x="4479821" y="608148"/>
                </a:lnTo>
                <a:lnTo>
                  <a:pt x="4479821" y="228055"/>
                </a:lnTo>
                <a:close/>
              </a:path>
              <a:path w="6903720" h="616585">
                <a:moveTo>
                  <a:pt x="4715071" y="124394"/>
                </a:moveTo>
                <a:lnTo>
                  <a:pt x="4604498" y="124394"/>
                </a:lnTo>
                <a:lnTo>
                  <a:pt x="4604498" y="608148"/>
                </a:lnTo>
                <a:lnTo>
                  <a:pt x="4701249" y="608148"/>
                </a:lnTo>
                <a:lnTo>
                  <a:pt x="4831760" y="425013"/>
                </a:lnTo>
                <a:lnTo>
                  <a:pt x="4715071" y="425013"/>
                </a:lnTo>
                <a:lnTo>
                  <a:pt x="4715071" y="124394"/>
                </a:lnTo>
                <a:close/>
              </a:path>
              <a:path w="6903720" h="616585">
                <a:moveTo>
                  <a:pt x="5026056" y="307529"/>
                </a:moveTo>
                <a:lnTo>
                  <a:pt x="4915483" y="307529"/>
                </a:lnTo>
                <a:lnTo>
                  <a:pt x="4915483" y="608148"/>
                </a:lnTo>
                <a:lnTo>
                  <a:pt x="5026056" y="608148"/>
                </a:lnTo>
                <a:lnTo>
                  <a:pt x="5026056" y="307529"/>
                </a:lnTo>
                <a:close/>
              </a:path>
              <a:path w="6903720" h="616585">
                <a:moveTo>
                  <a:pt x="5026056" y="124394"/>
                </a:moveTo>
                <a:lnTo>
                  <a:pt x="4929305" y="124394"/>
                </a:lnTo>
                <a:lnTo>
                  <a:pt x="4715071" y="425013"/>
                </a:lnTo>
                <a:lnTo>
                  <a:pt x="4831760" y="425013"/>
                </a:lnTo>
                <a:lnTo>
                  <a:pt x="4915483" y="307529"/>
                </a:lnTo>
                <a:lnTo>
                  <a:pt x="5026056" y="307529"/>
                </a:lnTo>
                <a:lnTo>
                  <a:pt x="5026056" y="124394"/>
                </a:lnTo>
                <a:close/>
              </a:path>
              <a:path w="6903720" h="616585">
                <a:moveTo>
                  <a:pt x="5169130" y="454038"/>
                </a:moveTo>
                <a:lnTo>
                  <a:pt x="5109006" y="529365"/>
                </a:lnTo>
                <a:lnTo>
                  <a:pt x="5141098" y="567461"/>
                </a:lnTo>
                <a:lnTo>
                  <a:pt x="5180706" y="594672"/>
                </a:lnTo>
                <a:lnTo>
                  <a:pt x="5227829" y="610999"/>
                </a:lnTo>
                <a:lnTo>
                  <a:pt x="5282467" y="616441"/>
                </a:lnTo>
                <a:lnTo>
                  <a:pt x="5315682" y="613979"/>
                </a:lnTo>
                <a:lnTo>
                  <a:pt x="5376151" y="594284"/>
                </a:lnTo>
                <a:lnTo>
                  <a:pt x="5426384" y="555497"/>
                </a:lnTo>
                <a:lnTo>
                  <a:pt x="5449270" y="512780"/>
                </a:lnTo>
                <a:lnTo>
                  <a:pt x="5277629" y="512780"/>
                </a:lnTo>
                <a:lnTo>
                  <a:pt x="5249857" y="509108"/>
                </a:lnTo>
                <a:lnTo>
                  <a:pt x="5222516" y="498094"/>
                </a:lnTo>
                <a:lnTo>
                  <a:pt x="5195607" y="479737"/>
                </a:lnTo>
                <a:lnTo>
                  <a:pt x="5169130" y="454038"/>
                </a:lnTo>
                <a:close/>
              </a:path>
              <a:path w="6903720" h="616585">
                <a:moveTo>
                  <a:pt x="5434025" y="219762"/>
                </a:moveTo>
                <a:lnTo>
                  <a:pt x="5273483" y="219762"/>
                </a:lnTo>
                <a:lnTo>
                  <a:pt x="5285231" y="220497"/>
                </a:lnTo>
                <a:lnTo>
                  <a:pt x="5295597" y="222700"/>
                </a:lnTo>
                <a:lnTo>
                  <a:pt x="5325789" y="254316"/>
                </a:lnTo>
                <a:lnTo>
                  <a:pt x="5326696" y="264683"/>
                </a:lnTo>
                <a:lnTo>
                  <a:pt x="5325659" y="274487"/>
                </a:lnTo>
                <a:lnTo>
                  <a:pt x="5291105" y="305974"/>
                </a:lnTo>
                <a:lnTo>
                  <a:pt x="5267263" y="308912"/>
                </a:lnTo>
                <a:lnTo>
                  <a:pt x="5225798" y="308912"/>
                </a:lnTo>
                <a:lnTo>
                  <a:pt x="5225798" y="412573"/>
                </a:lnTo>
                <a:lnTo>
                  <a:pt x="5270028" y="412573"/>
                </a:lnTo>
                <a:lnTo>
                  <a:pt x="5287261" y="413394"/>
                </a:lnTo>
                <a:lnTo>
                  <a:pt x="5326005" y="425704"/>
                </a:lnTo>
                <a:lnTo>
                  <a:pt x="5345355" y="461640"/>
                </a:lnTo>
                <a:lnTo>
                  <a:pt x="5344241" y="472697"/>
                </a:lnTo>
                <a:lnTo>
                  <a:pt x="5344146" y="473647"/>
                </a:lnTo>
                <a:lnTo>
                  <a:pt x="5315725" y="505782"/>
                </a:lnTo>
                <a:lnTo>
                  <a:pt x="5277629" y="512780"/>
                </a:lnTo>
                <a:lnTo>
                  <a:pt x="5449270" y="512780"/>
                </a:lnTo>
                <a:lnTo>
                  <a:pt x="5452645" y="503321"/>
                </a:lnTo>
                <a:lnTo>
                  <a:pt x="5455826" y="473647"/>
                </a:lnTo>
                <a:lnTo>
                  <a:pt x="5455928" y="472697"/>
                </a:lnTo>
                <a:lnTo>
                  <a:pt x="5450960" y="431535"/>
                </a:lnTo>
                <a:lnTo>
                  <a:pt x="5436059" y="398579"/>
                </a:lnTo>
                <a:lnTo>
                  <a:pt x="5411223" y="373830"/>
                </a:lnTo>
                <a:lnTo>
                  <a:pt x="5376454" y="357287"/>
                </a:lnTo>
                <a:lnTo>
                  <a:pt x="5376454" y="355214"/>
                </a:lnTo>
                <a:lnTo>
                  <a:pt x="5403060" y="333747"/>
                </a:lnTo>
                <a:lnTo>
                  <a:pt x="5422065" y="309430"/>
                </a:lnTo>
                <a:lnTo>
                  <a:pt x="5433468" y="282262"/>
                </a:lnTo>
                <a:lnTo>
                  <a:pt x="5437268" y="252243"/>
                </a:lnTo>
                <a:lnTo>
                  <a:pt x="5434782" y="222915"/>
                </a:lnTo>
                <a:lnTo>
                  <a:pt x="5434720" y="222181"/>
                </a:lnTo>
                <a:lnTo>
                  <a:pt x="5434025" y="219762"/>
                </a:lnTo>
                <a:close/>
              </a:path>
              <a:path w="6903720" h="616585">
                <a:moveTo>
                  <a:pt x="5287996" y="116101"/>
                </a:moveTo>
                <a:lnTo>
                  <a:pt x="5238583" y="121629"/>
                </a:lnTo>
                <a:lnTo>
                  <a:pt x="5192627" y="138215"/>
                </a:lnTo>
                <a:lnTo>
                  <a:pt x="5153754" y="163267"/>
                </a:lnTo>
                <a:lnTo>
                  <a:pt x="5124210" y="195575"/>
                </a:lnTo>
                <a:lnTo>
                  <a:pt x="5187789" y="270211"/>
                </a:lnTo>
                <a:lnTo>
                  <a:pt x="5206621" y="248140"/>
                </a:lnTo>
                <a:lnTo>
                  <a:pt x="5227181" y="232375"/>
                </a:lnTo>
                <a:lnTo>
                  <a:pt x="5249468" y="222915"/>
                </a:lnTo>
                <a:lnTo>
                  <a:pt x="5273483" y="219762"/>
                </a:lnTo>
                <a:lnTo>
                  <a:pt x="5434025" y="219762"/>
                </a:lnTo>
                <a:lnTo>
                  <a:pt x="5427075" y="195575"/>
                </a:lnTo>
                <a:lnTo>
                  <a:pt x="5396495" y="152728"/>
                </a:lnTo>
                <a:lnTo>
                  <a:pt x="5348983" y="125257"/>
                </a:lnTo>
                <a:lnTo>
                  <a:pt x="5320174" y="118390"/>
                </a:lnTo>
                <a:lnTo>
                  <a:pt x="5287996" y="116101"/>
                </a:lnTo>
                <a:close/>
              </a:path>
              <a:path w="6903720" h="616585">
                <a:moveTo>
                  <a:pt x="5670026" y="124394"/>
                </a:moveTo>
                <a:lnTo>
                  <a:pt x="5559453" y="124394"/>
                </a:lnTo>
                <a:lnTo>
                  <a:pt x="5559453" y="608148"/>
                </a:lnTo>
                <a:lnTo>
                  <a:pt x="5656204" y="608148"/>
                </a:lnTo>
                <a:lnTo>
                  <a:pt x="5786715" y="425013"/>
                </a:lnTo>
                <a:lnTo>
                  <a:pt x="5670026" y="425013"/>
                </a:lnTo>
                <a:lnTo>
                  <a:pt x="5670026" y="124394"/>
                </a:lnTo>
                <a:close/>
              </a:path>
              <a:path w="6903720" h="616585">
                <a:moveTo>
                  <a:pt x="5981011" y="307529"/>
                </a:moveTo>
                <a:lnTo>
                  <a:pt x="5870439" y="307529"/>
                </a:lnTo>
                <a:lnTo>
                  <a:pt x="5870439" y="608148"/>
                </a:lnTo>
                <a:lnTo>
                  <a:pt x="5981011" y="608148"/>
                </a:lnTo>
                <a:lnTo>
                  <a:pt x="5981011" y="307529"/>
                </a:lnTo>
                <a:close/>
              </a:path>
              <a:path w="6903720" h="616585">
                <a:moveTo>
                  <a:pt x="5981011" y="124394"/>
                </a:moveTo>
                <a:lnTo>
                  <a:pt x="5884260" y="124394"/>
                </a:lnTo>
                <a:lnTo>
                  <a:pt x="5670026" y="425013"/>
                </a:lnTo>
                <a:lnTo>
                  <a:pt x="5786715" y="425013"/>
                </a:lnTo>
                <a:lnTo>
                  <a:pt x="5870439" y="307529"/>
                </a:lnTo>
                <a:lnTo>
                  <a:pt x="5981011" y="307529"/>
                </a:lnTo>
                <a:lnTo>
                  <a:pt x="5981011" y="124394"/>
                </a:lnTo>
                <a:close/>
              </a:path>
              <a:path w="6903720" h="616585">
                <a:moveTo>
                  <a:pt x="6215999" y="124394"/>
                </a:moveTo>
                <a:lnTo>
                  <a:pt x="6105426" y="124394"/>
                </a:lnTo>
                <a:lnTo>
                  <a:pt x="6105426" y="608148"/>
                </a:lnTo>
                <a:lnTo>
                  <a:pt x="6215999" y="608148"/>
                </a:lnTo>
                <a:lnTo>
                  <a:pt x="6215999" y="413264"/>
                </a:lnTo>
                <a:lnTo>
                  <a:pt x="6502796" y="413264"/>
                </a:lnTo>
                <a:lnTo>
                  <a:pt x="6502796" y="309603"/>
                </a:lnTo>
                <a:lnTo>
                  <a:pt x="6215999" y="309603"/>
                </a:lnTo>
                <a:lnTo>
                  <a:pt x="6215999" y="124394"/>
                </a:lnTo>
                <a:close/>
              </a:path>
              <a:path w="6903720" h="616585">
                <a:moveTo>
                  <a:pt x="6502796" y="413264"/>
                </a:moveTo>
                <a:lnTo>
                  <a:pt x="6392224" y="413264"/>
                </a:lnTo>
                <a:lnTo>
                  <a:pt x="6392224" y="608148"/>
                </a:lnTo>
                <a:lnTo>
                  <a:pt x="6502796" y="608148"/>
                </a:lnTo>
                <a:lnTo>
                  <a:pt x="6502796" y="413264"/>
                </a:lnTo>
                <a:close/>
              </a:path>
              <a:path w="6903720" h="616585">
                <a:moveTo>
                  <a:pt x="6502796" y="124394"/>
                </a:moveTo>
                <a:lnTo>
                  <a:pt x="6392224" y="124394"/>
                </a:lnTo>
                <a:lnTo>
                  <a:pt x="6392224" y="309603"/>
                </a:lnTo>
                <a:lnTo>
                  <a:pt x="6502796" y="309603"/>
                </a:lnTo>
                <a:lnTo>
                  <a:pt x="6502796" y="124394"/>
                </a:lnTo>
                <a:close/>
              </a:path>
              <a:path w="6903720" h="616585">
                <a:moveTo>
                  <a:pt x="6903548" y="124394"/>
                </a:moveTo>
                <a:lnTo>
                  <a:pt x="6627117" y="124394"/>
                </a:lnTo>
                <a:lnTo>
                  <a:pt x="6627117" y="608148"/>
                </a:lnTo>
                <a:lnTo>
                  <a:pt x="6737690" y="608148"/>
                </a:lnTo>
                <a:lnTo>
                  <a:pt x="6737690" y="228055"/>
                </a:lnTo>
                <a:lnTo>
                  <a:pt x="6903548" y="228055"/>
                </a:lnTo>
                <a:lnTo>
                  <a:pt x="6903548" y="124394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3" name="object 8"/>
          <p:cNvSpPr/>
          <p:nvPr/>
        </p:nvSpPr>
        <p:spPr>
          <a:xfrm>
            <a:off x="9714960" y="2345400"/>
            <a:ext cx="7709040" cy="500040"/>
          </a:xfrm>
          <a:custGeom>
            <a:avLst/>
            <a:gdLst>
              <a:gd name="textAreaLeft" fmla="*/ 0 w 7709040"/>
              <a:gd name="textAreaRight" fmla="*/ 7709400 w 7709040"/>
              <a:gd name="textAreaTop" fmla="*/ 0 h 500040"/>
              <a:gd name="textAreaBottom" fmla="*/ 500400 h 500040"/>
            </a:gdLst>
            <a:ahLst/>
            <a:rect l="textAreaLeft" t="textAreaTop" r="textAreaRight" b="textAreaBottom"/>
            <a:pathLst>
              <a:path w="7709534" h="500380">
                <a:moveTo>
                  <a:pt x="252934" y="0"/>
                </a:moveTo>
                <a:lnTo>
                  <a:pt x="196179" y="4405"/>
                </a:lnTo>
                <a:lnTo>
                  <a:pt x="146163" y="17622"/>
                </a:lnTo>
                <a:lnTo>
                  <a:pt x="102884" y="39650"/>
                </a:lnTo>
                <a:lnTo>
                  <a:pt x="66343" y="70490"/>
                </a:lnTo>
                <a:lnTo>
                  <a:pt x="37318" y="108153"/>
                </a:lnTo>
                <a:lnTo>
                  <a:pt x="16585" y="150655"/>
                </a:lnTo>
                <a:lnTo>
                  <a:pt x="4146" y="197993"/>
                </a:lnTo>
                <a:lnTo>
                  <a:pt x="0" y="250170"/>
                </a:lnTo>
                <a:lnTo>
                  <a:pt x="4405" y="303513"/>
                </a:lnTo>
                <a:lnTo>
                  <a:pt x="17622" y="351586"/>
                </a:lnTo>
                <a:lnTo>
                  <a:pt x="39517" y="394130"/>
                </a:lnTo>
                <a:lnTo>
                  <a:pt x="70490" y="431924"/>
                </a:lnTo>
                <a:lnTo>
                  <a:pt x="108369" y="461856"/>
                </a:lnTo>
                <a:lnTo>
                  <a:pt x="151518" y="483236"/>
                </a:lnTo>
                <a:lnTo>
                  <a:pt x="199937" y="496064"/>
                </a:lnTo>
                <a:lnTo>
                  <a:pt x="253625" y="500340"/>
                </a:lnTo>
                <a:lnTo>
                  <a:pt x="277770" y="499390"/>
                </a:lnTo>
                <a:lnTo>
                  <a:pt x="323727" y="491788"/>
                </a:lnTo>
                <a:lnTo>
                  <a:pt x="365969" y="476628"/>
                </a:lnTo>
                <a:lnTo>
                  <a:pt x="398795" y="456241"/>
                </a:lnTo>
                <a:lnTo>
                  <a:pt x="411191" y="444363"/>
                </a:lnTo>
                <a:lnTo>
                  <a:pt x="386952" y="396679"/>
                </a:lnTo>
                <a:lnTo>
                  <a:pt x="263991" y="396679"/>
                </a:lnTo>
                <a:lnTo>
                  <a:pt x="233023" y="394130"/>
                </a:lnTo>
                <a:lnTo>
                  <a:pt x="180155" y="373743"/>
                </a:lnTo>
                <a:lnTo>
                  <a:pt x="140418" y="333488"/>
                </a:lnTo>
                <a:lnTo>
                  <a:pt x="120031" y="280621"/>
                </a:lnTo>
                <a:lnTo>
                  <a:pt x="117483" y="250170"/>
                </a:lnTo>
                <a:lnTo>
                  <a:pt x="119858" y="217257"/>
                </a:lnTo>
                <a:lnTo>
                  <a:pt x="138863" y="163353"/>
                </a:lnTo>
                <a:lnTo>
                  <a:pt x="176095" y="125430"/>
                </a:lnTo>
                <a:lnTo>
                  <a:pt x="224816" y="106080"/>
                </a:lnTo>
                <a:lnTo>
                  <a:pt x="252934" y="103661"/>
                </a:lnTo>
                <a:lnTo>
                  <a:pt x="369341" y="103661"/>
                </a:lnTo>
                <a:lnTo>
                  <a:pt x="400825" y="50448"/>
                </a:lnTo>
                <a:lnTo>
                  <a:pt x="356639" y="21293"/>
                </a:lnTo>
                <a:lnTo>
                  <a:pt x="317852" y="7774"/>
                </a:lnTo>
                <a:lnTo>
                  <a:pt x="275351" y="863"/>
                </a:lnTo>
                <a:lnTo>
                  <a:pt x="252934" y="0"/>
                </a:lnTo>
                <a:close/>
              </a:path>
              <a:path w="7709534" h="500380">
                <a:moveTo>
                  <a:pt x="369035" y="361434"/>
                </a:moveTo>
                <a:lnTo>
                  <a:pt x="344848" y="376853"/>
                </a:lnTo>
                <a:lnTo>
                  <a:pt x="319278" y="387867"/>
                </a:lnTo>
                <a:lnTo>
                  <a:pt x="292326" y="394476"/>
                </a:lnTo>
                <a:lnTo>
                  <a:pt x="263991" y="396679"/>
                </a:lnTo>
                <a:lnTo>
                  <a:pt x="386952" y="396679"/>
                </a:lnTo>
                <a:lnTo>
                  <a:pt x="369035" y="361434"/>
                </a:lnTo>
                <a:close/>
              </a:path>
              <a:path w="7709534" h="500380">
                <a:moveTo>
                  <a:pt x="369341" y="103661"/>
                </a:moveTo>
                <a:lnTo>
                  <a:pt x="252934" y="103661"/>
                </a:lnTo>
                <a:lnTo>
                  <a:pt x="278029" y="105519"/>
                </a:lnTo>
                <a:lnTo>
                  <a:pt x="302865" y="111090"/>
                </a:lnTo>
                <a:lnTo>
                  <a:pt x="327441" y="120377"/>
                </a:lnTo>
                <a:lnTo>
                  <a:pt x="351758" y="133378"/>
                </a:lnTo>
                <a:lnTo>
                  <a:pt x="369341" y="103661"/>
                </a:lnTo>
                <a:close/>
              </a:path>
              <a:path w="7709534" h="500380">
                <a:moveTo>
                  <a:pt x="1016209" y="8292"/>
                </a:moveTo>
                <a:lnTo>
                  <a:pt x="625750" y="8292"/>
                </a:lnTo>
                <a:lnTo>
                  <a:pt x="625750" y="492047"/>
                </a:lnTo>
                <a:lnTo>
                  <a:pt x="736323" y="492047"/>
                </a:lnTo>
                <a:lnTo>
                  <a:pt x="736323" y="111954"/>
                </a:lnTo>
                <a:lnTo>
                  <a:pt x="1016209" y="111954"/>
                </a:lnTo>
                <a:lnTo>
                  <a:pt x="1016209" y="8292"/>
                </a:lnTo>
                <a:close/>
              </a:path>
              <a:path w="7709534" h="500380">
                <a:moveTo>
                  <a:pt x="1016209" y="111954"/>
                </a:moveTo>
                <a:lnTo>
                  <a:pt x="905637" y="111954"/>
                </a:lnTo>
                <a:lnTo>
                  <a:pt x="905637" y="492047"/>
                </a:lnTo>
                <a:lnTo>
                  <a:pt x="1016209" y="492047"/>
                </a:lnTo>
                <a:lnTo>
                  <a:pt x="1016209" y="111954"/>
                </a:lnTo>
                <a:close/>
              </a:path>
              <a:path w="7709534" h="500380">
                <a:moveTo>
                  <a:pt x="1363215" y="0"/>
                </a:moveTo>
                <a:lnTo>
                  <a:pt x="1308835" y="4492"/>
                </a:lnTo>
                <a:lnTo>
                  <a:pt x="1259726" y="17968"/>
                </a:lnTo>
                <a:lnTo>
                  <a:pt x="1215885" y="40428"/>
                </a:lnTo>
                <a:lnTo>
                  <a:pt x="1177314" y="71872"/>
                </a:lnTo>
                <a:lnTo>
                  <a:pt x="1146173" y="109708"/>
                </a:lnTo>
                <a:lnTo>
                  <a:pt x="1123929" y="152037"/>
                </a:lnTo>
                <a:lnTo>
                  <a:pt x="1110582" y="198857"/>
                </a:lnTo>
                <a:lnTo>
                  <a:pt x="1106133" y="250170"/>
                </a:lnTo>
                <a:lnTo>
                  <a:pt x="1110625" y="304031"/>
                </a:lnTo>
                <a:lnTo>
                  <a:pt x="1124101" y="352277"/>
                </a:lnTo>
                <a:lnTo>
                  <a:pt x="1146561" y="394908"/>
                </a:lnTo>
                <a:lnTo>
                  <a:pt x="1178006" y="431924"/>
                </a:lnTo>
                <a:lnTo>
                  <a:pt x="1216792" y="461856"/>
                </a:lnTo>
                <a:lnTo>
                  <a:pt x="1260589" y="483236"/>
                </a:lnTo>
                <a:lnTo>
                  <a:pt x="1309397" y="496064"/>
                </a:lnTo>
                <a:lnTo>
                  <a:pt x="1363215" y="500340"/>
                </a:lnTo>
                <a:lnTo>
                  <a:pt x="1416428" y="495935"/>
                </a:lnTo>
                <a:lnTo>
                  <a:pt x="1464803" y="482718"/>
                </a:lnTo>
                <a:lnTo>
                  <a:pt x="1508341" y="460690"/>
                </a:lnTo>
                <a:lnTo>
                  <a:pt x="1547041" y="429850"/>
                </a:lnTo>
                <a:lnTo>
                  <a:pt x="1575268" y="396679"/>
                </a:lnTo>
                <a:lnTo>
                  <a:pt x="1363215" y="396679"/>
                </a:lnTo>
                <a:lnTo>
                  <a:pt x="1335935" y="394130"/>
                </a:lnTo>
                <a:lnTo>
                  <a:pt x="1335293" y="394130"/>
                </a:lnTo>
                <a:lnTo>
                  <a:pt x="1309138" y="386140"/>
                </a:lnTo>
                <a:lnTo>
                  <a:pt x="1264390" y="354523"/>
                </a:lnTo>
                <a:lnTo>
                  <a:pt x="1233810" y="307011"/>
                </a:lnTo>
                <a:lnTo>
                  <a:pt x="1223617" y="250170"/>
                </a:lnTo>
                <a:lnTo>
                  <a:pt x="1226079" y="219201"/>
                </a:lnTo>
                <a:lnTo>
                  <a:pt x="1245774" y="166333"/>
                </a:lnTo>
                <a:lnTo>
                  <a:pt x="1284043" y="126596"/>
                </a:lnTo>
                <a:lnTo>
                  <a:pt x="1334146" y="106210"/>
                </a:lnTo>
                <a:lnTo>
                  <a:pt x="1363215" y="103661"/>
                </a:lnTo>
                <a:lnTo>
                  <a:pt x="1577960" y="103661"/>
                </a:lnTo>
                <a:lnTo>
                  <a:pt x="1547732" y="68416"/>
                </a:lnTo>
                <a:lnTo>
                  <a:pt x="1509507" y="38484"/>
                </a:lnTo>
                <a:lnTo>
                  <a:pt x="1466012" y="17104"/>
                </a:lnTo>
                <a:lnTo>
                  <a:pt x="1417248" y="4276"/>
                </a:lnTo>
                <a:lnTo>
                  <a:pt x="1363215" y="0"/>
                </a:lnTo>
                <a:close/>
              </a:path>
              <a:path w="7709534" h="500380">
                <a:moveTo>
                  <a:pt x="1577960" y="103661"/>
                </a:moveTo>
                <a:lnTo>
                  <a:pt x="1363215" y="103661"/>
                </a:lnTo>
                <a:lnTo>
                  <a:pt x="1391462" y="106210"/>
                </a:lnTo>
                <a:lnTo>
                  <a:pt x="1417464" y="113855"/>
                </a:lnTo>
                <a:lnTo>
                  <a:pt x="1462730" y="144435"/>
                </a:lnTo>
                <a:lnTo>
                  <a:pt x="1492792" y="190910"/>
                </a:lnTo>
                <a:lnTo>
                  <a:pt x="1502812" y="250170"/>
                </a:lnTo>
                <a:lnTo>
                  <a:pt x="1500588" y="279757"/>
                </a:lnTo>
                <a:lnTo>
                  <a:pt x="1482210" y="333488"/>
                </a:lnTo>
                <a:lnTo>
                  <a:pt x="1446014" y="373743"/>
                </a:lnTo>
                <a:lnTo>
                  <a:pt x="1394529" y="394130"/>
                </a:lnTo>
                <a:lnTo>
                  <a:pt x="1363215" y="396679"/>
                </a:lnTo>
                <a:lnTo>
                  <a:pt x="1575268" y="396679"/>
                </a:lnTo>
                <a:lnTo>
                  <a:pt x="1579090" y="392187"/>
                </a:lnTo>
                <a:lnTo>
                  <a:pt x="1601982" y="349685"/>
                </a:lnTo>
                <a:lnTo>
                  <a:pt x="1615717" y="302346"/>
                </a:lnTo>
                <a:lnTo>
                  <a:pt x="1620296" y="250170"/>
                </a:lnTo>
                <a:lnTo>
                  <a:pt x="1615761" y="196309"/>
                </a:lnTo>
                <a:lnTo>
                  <a:pt x="1602155" y="148063"/>
                </a:lnTo>
                <a:lnTo>
                  <a:pt x="1579479" y="105432"/>
                </a:lnTo>
                <a:lnTo>
                  <a:pt x="1577960" y="103661"/>
                </a:lnTo>
                <a:close/>
              </a:path>
              <a:path w="7709534" h="500380">
                <a:moveTo>
                  <a:pt x="1858855" y="6953"/>
                </a:moveTo>
                <a:lnTo>
                  <a:pt x="1838521" y="6953"/>
                </a:lnTo>
                <a:lnTo>
                  <a:pt x="1720862" y="8292"/>
                </a:lnTo>
                <a:lnTo>
                  <a:pt x="1710283" y="8292"/>
                </a:lnTo>
                <a:lnTo>
                  <a:pt x="1710283" y="492047"/>
                </a:lnTo>
                <a:lnTo>
                  <a:pt x="1820855" y="492047"/>
                </a:lnTo>
                <a:lnTo>
                  <a:pt x="1820855" y="327571"/>
                </a:lnTo>
                <a:lnTo>
                  <a:pt x="1901916" y="327571"/>
                </a:lnTo>
                <a:lnTo>
                  <a:pt x="1947684" y="317896"/>
                </a:lnTo>
                <a:lnTo>
                  <a:pt x="2004724" y="282651"/>
                </a:lnTo>
                <a:lnTo>
                  <a:pt x="2041477" y="229956"/>
                </a:lnTo>
                <a:lnTo>
                  <a:pt x="2042689" y="225982"/>
                </a:lnTo>
                <a:lnTo>
                  <a:pt x="1871325" y="225982"/>
                </a:lnTo>
                <a:lnTo>
                  <a:pt x="1860111" y="225766"/>
                </a:lnTo>
                <a:lnTo>
                  <a:pt x="1847975" y="225118"/>
                </a:lnTo>
                <a:lnTo>
                  <a:pt x="1834896" y="224038"/>
                </a:lnTo>
                <a:lnTo>
                  <a:pt x="1820855" y="222527"/>
                </a:lnTo>
                <a:lnTo>
                  <a:pt x="1820855" y="111954"/>
                </a:lnTo>
                <a:lnTo>
                  <a:pt x="1845776" y="111954"/>
                </a:lnTo>
                <a:lnTo>
                  <a:pt x="1853524" y="111493"/>
                </a:lnTo>
                <a:lnTo>
                  <a:pt x="1859283" y="111263"/>
                </a:lnTo>
                <a:lnTo>
                  <a:pt x="1863053" y="111263"/>
                </a:lnTo>
                <a:lnTo>
                  <a:pt x="1866718" y="110802"/>
                </a:lnTo>
                <a:lnTo>
                  <a:pt x="1868812" y="110572"/>
                </a:lnTo>
                <a:lnTo>
                  <a:pt x="2044245" y="110572"/>
                </a:lnTo>
                <a:lnTo>
                  <a:pt x="2042170" y="103316"/>
                </a:lnTo>
                <a:lnTo>
                  <a:pt x="2007446" y="52521"/>
                </a:lnTo>
                <a:lnTo>
                  <a:pt x="1946650" y="18313"/>
                </a:lnTo>
                <a:lnTo>
                  <a:pt x="1905861" y="9761"/>
                </a:lnTo>
                <a:lnTo>
                  <a:pt x="1858855" y="6953"/>
                </a:lnTo>
                <a:close/>
              </a:path>
              <a:path w="7709534" h="500380">
                <a:moveTo>
                  <a:pt x="1901916" y="327571"/>
                </a:moveTo>
                <a:lnTo>
                  <a:pt x="1820855" y="327571"/>
                </a:lnTo>
                <a:lnTo>
                  <a:pt x="1830945" y="328478"/>
                </a:lnTo>
                <a:lnTo>
                  <a:pt x="1843302" y="329126"/>
                </a:lnTo>
                <a:lnTo>
                  <a:pt x="1857917" y="329514"/>
                </a:lnTo>
                <a:lnTo>
                  <a:pt x="1874780" y="329644"/>
                </a:lnTo>
                <a:lnTo>
                  <a:pt x="1901916" y="327571"/>
                </a:lnTo>
                <a:close/>
              </a:path>
              <a:path w="7709534" h="500380">
                <a:moveTo>
                  <a:pt x="2044245" y="110572"/>
                </a:moveTo>
                <a:lnTo>
                  <a:pt x="1869231" y="110572"/>
                </a:lnTo>
                <a:lnTo>
                  <a:pt x="1898564" y="114071"/>
                </a:lnTo>
                <a:lnTo>
                  <a:pt x="1919504" y="124566"/>
                </a:lnTo>
                <a:lnTo>
                  <a:pt x="1932061" y="142059"/>
                </a:lnTo>
                <a:lnTo>
                  <a:pt x="1936244" y="166549"/>
                </a:lnTo>
                <a:lnTo>
                  <a:pt x="1935084" y="180501"/>
                </a:lnTo>
                <a:lnTo>
                  <a:pt x="1907989" y="217819"/>
                </a:lnTo>
                <a:lnTo>
                  <a:pt x="1884635" y="225118"/>
                </a:lnTo>
                <a:lnTo>
                  <a:pt x="1884186" y="225118"/>
                </a:lnTo>
                <a:lnTo>
                  <a:pt x="1871325" y="225982"/>
                </a:lnTo>
                <a:lnTo>
                  <a:pt x="2042689" y="225982"/>
                </a:lnTo>
                <a:lnTo>
                  <a:pt x="2050665" y="199851"/>
                </a:lnTo>
                <a:lnTo>
                  <a:pt x="2053728" y="167240"/>
                </a:lnTo>
                <a:lnTo>
                  <a:pt x="2050840" y="133637"/>
                </a:lnTo>
                <a:lnTo>
                  <a:pt x="2044311" y="110802"/>
                </a:lnTo>
                <a:lnTo>
                  <a:pt x="2044245" y="110572"/>
                </a:lnTo>
                <a:close/>
              </a:path>
              <a:path w="7709534" h="500380">
                <a:moveTo>
                  <a:pt x="2192571" y="376637"/>
                </a:moveTo>
                <a:lnTo>
                  <a:pt x="2153934" y="470624"/>
                </a:lnTo>
                <a:lnTo>
                  <a:pt x="2159804" y="474684"/>
                </a:lnTo>
                <a:lnTo>
                  <a:pt x="2167049" y="478571"/>
                </a:lnTo>
                <a:lnTo>
                  <a:pt x="2206786" y="490492"/>
                </a:lnTo>
                <a:lnTo>
                  <a:pt x="2227125" y="492047"/>
                </a:lnTo>
                <a:lnTo>
                  <a:pt x="2250119" y="490320"/>
                </a:lnTo>
                <a:lnTo>
                  <a:pt x="2290883" y="476498"/>
                </a:lnTo>
                <a:lnTo>
                  <a:pt x="2325403" y="448337"/>
                </a:lnTo>
                <a:lnTo>
                  <a:pt x="2355444" y="404799"/>
                </a:lnTo>
                <a:lnTo>
                  <a:pt x="2363422" y="388386"/>
                </a:lnTo>
                <a:lnTo>
                  <a:pt x="2226497" y="388386"/>
                </a:lnTo>
                <a:lnTo>
                  <a:pt x="2218384" y="387651"/>
                </a:lnTo>
                <a:lnTo>
                  <a:pt x="2210045" y="385449"/>
                </a:lnTo>
                <a:lnTo>
                  <a:pt x="2201450" y="381777"/>
                </a:lnTo>
                <a:lnTo>
                  <a:pt x="2192571" y="376637"/>
                </a:lnTo>
                <a:close/>
              </a:path>
              <a:path w="7709534" h="500380">
                <a:moveTo>
                  <a:pt x="2185661" y="8292"/>
                </a:moveTo>
                <a:lnTo>
                  <a:pt x="2060638" y="8292"/>
                </a:lnTo>
                <a:lnTo>
                  <a:pt x="2268590" y="354523"/>
                </a:lnTo>
                <a:lnTo>
                  <a:pt x="2262412" y="369035"/>
                </a:lnTo>
                <a:lnTo>
                  <a:pt x="2256915" y="377328"/>
                </a:lnTo>
                <a:lnTo>
                  <a:pt x="2256801" y="377501"/>
                </a:lnTo>
                <a:lnTo>
                  <a:pt x="2248931" y="383548"/>
                </a:lnTo>
                <a:lnTo>
                  <a:pt x="2238823" y="387176"/>
                </a:lnTo>
                <a:lnTo>
                  <a:pt x="2226497" y="388386"/>
                </a:lnTo>
                <a:lnTo>
                  <a:pt x="2363422" y="388386"/>
                </a:lnTo>
                <a:lnTo>
                  <a:pt x="2368713" y="377501"/>
                </a:lnTo>
                <a:lnTo>
                  <a:pt x="2427189" y="244641"/>
                </a:lnTo>
                <a:lnTo>
                  <a:pt x="2321782" y="244641"/>
                </a:lnTo>
                <a:lnTo>
                  <a:pt x="2185661" y="8292"/>
                </a:lnTo>
                <a:close/>
              </a:path>
              <a:path w="7709534" h="500380">
                <a:moveTo>
                  <a:pt x="2531200" y="8292"/>
                </a:moveTo>
                <a:lnTo>
                  <a:pt x="2419999" y="8292"/>
                </a:lnTo>
                <a:lnTo>
                  <a:pt x="2321782" y="244641"/>
                </a:lnTo>
                <a:lnTo>
                  <a:pt x="2427189" y="244641"/>
                </a:lnTo>
                <a:lnTo>
                  <a:pt x="2531200" y="8292"/>
                </a:lnTo>
                <a:close/>
              </a:path>
              <a:path w="7709534" h="500380">
                <a:moveTo>
                  <a:pt x="2932549" y="306838"/>
                </a:moveTo>
                <a:lnTo>
                  <a:pt x="2821976" y="306838"/>
                </a:lnTo>
                <a:lnTo>
                  <a:pt x="2821976" y="492047"/>
                </a:lnTo>
                <a:lnTo>
                  <a:pt x="2932549" y="492047"/>
                </a:lnTo>
                <a:lnTo>
                  <a:pt x="2932549" y="306838"/>
                </a:lnTo>
                <a:close/>
              </a:path>
              <a:path w="7709534" h="500380">
                <a:moveTo>
                  <a:pt x="2680305" y="8292"/>
                </a:moveTo>
                <a:lnTo>
                  <a:pt x="2569733" y="8292"/>
                </a:lnTo>
                <a:lnTo>
                  <a:pt x="2569733" y="181062"/>
                </a:lnTo>
                <a:lnTo>
                  <a:pt x="2572362" y="217128"/>
                </a:lnTo>
                <a:lnTo>
                  <a:pt x="2572460" y="218467"/>
                </a:lnTo>
                <a:lnTo>
                  <a:pt x="2594249" y="277208"/>
                </a:lnTo>
                <a:lnTo>
                  <a:pt x="2636460" y="314570"/>
                </a:lnTo>
                <a:lnTo>
                  <a:pt x="2688962" y="332883"/>
                </a:lnTo>
                <a:lnTo>
                  <a:pt x="2718315" y="335173"/>
                </a:lnTo>
                <a:lnTo>
                  <a:pt x="2749943" y="333402"/>
                </a:lnTo>
                <a:lnTo>
                  <a:pt x="2777763" y="328089"/>
                </a:lnTo>
                <a:lnTo>
                  <a:pt x="2801774" y="319235"/>
                </a:lnTo>
                <a:lnTo>
                  <a:pt x="2821976" y="306838"/>
                </a:lnTo>
                <a:lnTo>
                  <a:pt x="2932549" y="306838"/>
                </a:lnTo>
                <a:lnTo>
                  <a:pt x="2932549" y="231511"/>
                </a:lnTo>
                <a:lnTo>
                  <a:pt x="2748052" y="231511"/>
                </a:lnTo>
                <a:lnTo>
                  <a:pt x="2732465" y="230345"/>
                </a:lnTo>
                <a:lnTo>
                  <a:pt x="2697582" y="212852"/>
                </a:lnTo>
                <a:lnTo>
                  <a:pt x="2681385" y="169055"/>
                </a:lnTo>
                <a:lnTo>
                  <a:pt x="2680305" y="147890"/>
                </a:lnTo>
                <a:lnTo>
                  <a:pt x="2680305" y="8292"/>
                </a:lnTo>
                <a:close/>
              </a:path>
              <a:path w="7709534" h="500380">
                <a:moveTo>
                  <a:pt x="2932549" y="8292"/>
                </a:moveTo>
                <a:lnTo>
                  <a:pt x="2821976" y="8292"/>
                </a:lnTo>
                <a:lnTo>
                  <a:pt x="2821976" y="205941"/>
                </a:lnTo>
                <a:lnTo>
                  <a:pt x="2804403" y="217128"/>
                </a:lnTo>
                <a:lnTo>
                  <a:pt x="2786231" y="225118"/>
                </a:lnTo>
                <a:lnTo>
                  <a:pt x="2767451" y="229913"/>
                </a:lnTo>
                <a:lnTo>
                  <a:pt x="2748052" y="231511"/>
                </a:lnTo>
                <a:lnTo>
                  <a:pt x="2932549" y="231511"/>
                </a:lnTo>
                <a:lnTo>
                  <a:pt x="2932549" y="8292"/>
                </a:lnTo>
                <a:close/>
              </a:path>
              <a:path w="7709534" h="500380">
                <a:moveTo>
                  <a:pt x="3167201" y="8292"/>
                </a:moveTo>
                <a:lnTo>
                  <a:pt x="3056629" y="8292"/>
                </a:lnTo>
                <a:lnTo>
                  <a:pt x="3056629" y="492047"/>
                </a:lnTo>
                <a:lnTo>
                  <a:pt x="3153380" y="492047"/>
                </a:lnTo>
                <a:lnTo>
                  <a:pt x="3283890" y="308912"/>
                </a:lnTo>
                <a:lnTo>
                  <a:pt x="3167201" y="308912"/>
                </a:lnTo>
                <a:lnTo>
                  <a:pt x="3167201" y="8292"/>
                </a:lnTo>
                <a:close/>
              </a:path>
              <a:path w="7709534" h="500380">
                <a:moveTo>
                  <a:pt x="3478187" y="191428"/>
                </a:moveTo>
                <a:lnTo>
                  <a:pt x="3367614" y="191428"/>
                </a:lnTo>
                <a:lnTo>
                  <a:pt x="3367614" y="492047"/>
                </a:lnTo>
                <a:lnTo>
                  <a:pt x="3478187" y="492047"/>
                </a:lnTo>
                <a:lnTo>
                  <a:pt x="3478187" y="191428"/>
                </a:lnTo>
                <a:close/>
              </a:path>
              <a:path w="7709534" h="500380">
                <a:moveTo>
                  <a:pt x="3478187" y="8292"/>
                </a:moveTo>
                <a:lnTo>
                  <a:pt x="3381436" y="8292"/>
                </a:lnTo>
                <a:lnTo>
                  <a:pt x="3167201" y="308912"/>
                </a:lnTo>
                <a:lnTo>
                  <a:pt x="3283890" y="308912"/>
                </a:lnTo>
                <a:lnTo>
                  <a:pt x="3367614" y="191428"/>
                </a:lnTo>
                <a:lnTo>
                  <a:pt x="3478187" y="191428"/>
                </a:lnTo>
                <a:lnTo>
                  <a:pt x="3478187" y="8292"/>
                </a:lnTo>
                <a:close/>
              </a:path>
              <a:path w="7709534" h="500380">
                <a:moveTo>
                  <a:pt x="3803098" y="111954"/>
                </a:moveTo>
                <a:lnTo>
                  <a:pt x="3692526" y="111954"/>
                </a:lnTo>
                <a:lnTo>
                  <a:pt x="3692526" y="492047"/>
                </a:lnTo>
                <a:lnTo>
                  <a:pt x="3803098" y="492047"/>
                </a:lnTo>
                <a:lnTo>
                  <a:pt x="3803098" y="111954"/>
                </a:lnTo>
                <a:close/>
              </a:path>
              <a:path w="7709534" h="500380">
                <a:moveTo>
                  <a:pt x="3948225" y="8292"/>
                </a:moveTo>
                <a:lnTo>
                  <a:pt x="3547399" y="8292"/>
                </a:lnTo>
                <a:lnTo>
                  <a:pt x="3547399" y="111954"/>
                </a:lnTo>
                <a:lnTo>
                  <a:pt x="3948225" y="111954"/>
                </a:lnTo>
                <a:lnTo>
                  <a:pt x="3948225" y="8292"/>
                </a:lnTo>
                <a:close/>
              </a:path>
              <a:path w="7709534" h="500380">
                <a:moveTo>
                  <a:pt x="4303816" y="8292"/>
                </a:moveTo>
                <a:lnTo>
                  <a:pt x="4017019" y="8292"/>
                </a:lnTo>
                <a:lnTo>
                  <a:pt x="4017019" y="492047"/>
                </a:lnTo>
                <a:lnTo>
                  <a:pt x="4310727" y="492047"/>
                </a:lnTo>
                <a:lnTo>
                  <a:pt x="4310727" y="388386"/>
                </a:lnTo>
                <a:lnTo>
                  <a:pt x="4127591" y="388386"/>
                </a:lnTo>
                <a:lnTo>
                  <a:pt x="4127591" y="300619"/>
                </a:lnTo>
                <a:lnTo>
                  <a:pt x="4283084" y="300619"/>
                </a:lnTo>
                <a:lnTo>
                  <a:pt x="4283084" y="196957"/>
                </a:lnTo>
                <a:lnTo>
                  <a:pt x="4127591" y="196957"/>
                </a:lnTo>
                <a:lnTo>
                  <a:pt x="4127591" y="111954"/>
                </a:lnTo>
                <a:lnTo>
                  <a:pt x="4303816" y="111954"/>
                </a:lnTo>
                <a:lnTo>
                  <a:pt x="4303816" y="8292"/>
                </a:lnTo>
                <a:close/>
              </a:path>
              <a:path w="7709534" h="500380">
                <a:moveTo>
                  <a:pt x="4796681" y="8292"/>
                </a:moveTo>
                <a:lnTo>
                  <a:pt x="4476062" y="8292"/>
                </a:lnTo>
                <a:lnTo>
                  <a:pt x="4469151" y="105043"/>
                </a:lnTo>
                <a:lnTo>
                  <a:pt x="4462946" y="176052"/>
                </a:lnTo>
                <a:lnTo>
                  <a:pt x="4455474" y="235657"/>
                </a:lnTo>
                <a:lnTo>
                  <a:pt x="4446726" y="283860"/>
                </a:lnTo>
                <a:lnTo>
                  <a:pt x="4436692" y="320660"/>
                </a:lnTo>
                <a:lnTo>
                  <a:pt x="4420980" y="356035"/>
                </a:lnTo>
                <a:lnTo>
                  <a:pt x="4386641" y="383318"/>
                </a:lnTo>
                <a:lnTo>
                  <a:pt x="4368177" y="383318"/>
                </a:lnTo>
                <a:lnTo>
                  <a:pt x="4366147" y="490492"/>
                </a:lnTo>
                <a:lnTo>
                  <a:pt x="4366118" y="492047"/>
                </a:lnTo>
                <a:lnTo>
                  <a:pt x="4394764" y="495330"/>
                </a:lnTo>
                <a:lnTo>
                  <a:pt x="4420553" y="494812"/>
                </a:lnTo>
                <a:lnTo>
                  <a:pt x="4463602" y="482372"/>
                </a:lnTo>
                <a:lnTo>
                  <a:pt x="4498692" y="450755"/>
                </a:lnTo>
                <a:lnTo>
                  <a:pt x="4527893" y="395988"/>
                </a:lnTo>
                <a:lnTo>
                  <a:pt x="4532207" y="383318"/>
                </a:lnTo>
                <a:lnTo>
                  <a:pt x="4378369" y="383318"/>
                </a:lnTo>
                <a:lnTo>
                  <a:pt x="4368212" y="381475"/>
                </a:lnTo>
                <a:lnTo>
                  <a:pt x="4532835" y="381475"/>
                </a:lnTo>
                <a:lnTo>
                  <a:pt x="4540556" y="358799"/>
                </a:lnTo>
                <a:lnTo>
                  <a:pt x="4551688" y="314267"/>
                </a:lnTo>
                <a:lnTo>
                  <a:pt x="4561289" y="262393"/>
                </a:lnTo>
                <a:lnTo>
                  <a:pt x="4569358" y="203177"/>
                </a:lnTo>
                <a:lnTo>
                  <a:pt x="4579724" y="111954"/>
                </a:lnTo>
                <a:lnTo>
                  <a:pt x="4796681" y="111954"/>
                </a:lnTo>
                <a:lnTo>
                  <a:pt x="4796681" y="8292"/>
                </a:lnTo>
                <a:close/>
              </a:path>
              <a:path w="7709534" h="500380">
                <a:moveTo>
                  <a:pt x="4796681" y="111954"/>
                </a:moveTo>
                <a:lnTo>
                  <a:pt x="4686108" y="111954"/>
                </a:lnTo>
                <a:lnTo>
                  <a:pt x="4686108" y="492047"/>
                </a:lnTo>
                <a:lnTo>
                  <a:pt x="4796681" y="492047"/>
                </a:lnTo>
                <a:lnTo>
                  <a:pt x="4796681" y="111954"/>
                </a:lnTo>
                <a:close/>
              </a:path>
              <a:path w="7709534" h="500380">
                <a:moveTo>
                  <a:pt x="5031961" y="8292"/>
                </a:moveTo>
                <a:lnTo>
                  <a:pt x="4921389" y="8292"/>
                </a:lnTo>
                <a:lnTo>
                  <a:pt x="4921389" y="492091"/>
                </a:lnTo>
                <a:lnTo>
                  <a:pt x="4935011" y="492091"/>
                </a:lnTo>
                <a:lnTo>
                  <a:pt x="5037042" y="493430"/>
                </a:lnTo>
                <a:lnTo>
                  <a:pt x="5051333" y="493430"/>
                </a:lnTo>
                <a:lnTo>
                  <a:pt x="5097588" y="490536"/>
                </a:lnTo>
                <a:lnTo>
                  <a:pt x="5138346" y="481854"/>
                </a:lnTo>
                <a:lnTo>
                  <a:pt x="5173606" y="467384"/>
                </a:lnTo>
                <a:lnTo>
                  <a:pt x="5227222" y="421557"/>
                </a:lnTo>
                <a:lnTo>
                  <a:pt x="5244899" y="389768"/>
                </a:lnTo>
                <a:lnTo>
                  <a:pt x="5064421" y="389768"/>
                </a:lnTo>
                <a:lnTo>
                  <a:pt x="5058510" y="389595"/>
                </a:lnTo>
                <a:lnTo>
                  <a:pt x="5051136" y="389077"/>
                </a:lnTo>
                <a:lnTo>
                  <a:pt x="5042290" y="388213"/>
                </a:lnTo>
                <a:lnTo>
                  <a:pt x="5031961" y="387003"/>
                </a:lnTo>
                <a:lnTo>
                  <a:pt x="5031961" y="263991"/>
                </a:lnTo>
                <a:lnTo>
                  <a:pt x="5043627" y="262480"/>
                </a:lnTo>
                <a:lnTo>
                  <a:pt x="5053034" y="261400"/>
                </a:lnTo>
                <a:lnTo>
                  <a:pt x="5060203" y="260752"/>
                </a:lnTo>
                <a:lnTo>
                  <a:pt x="5065154" y="260536"/>
                </a:lnTo>
                <a:lnTo>
                  <a:pt x="5248962" y="260536"/>
                </a:lnTo>
                <a:lnTo>
                  <a:pt x="5246366" y="250861"/>
                </a:lnTo>
                <a:lnTo>
                  <a:pt x="5211642" y="199721"/>
                </a:lnTo>
                <a:lnTo>
                  <a:pt x="5154248" y="167586"/>
                </a:lnTo>
                <a:lnTo>
                  <a:pt x="5117669" y="159639"/>
                </a:lnTo>
                <a:lnTo>
                  <a:pt x="5031961" y="159639"/>
                </a:lnTo>
                <a:lnTo>
                  <a:pt x="5031961" y="8292"/>
                </a:lnTo>
                <a:close/>
              </a:path>
              <a:path w="7709534" h="500380">
                <a:moveTo>
                  <a:pt x="5248962" y="260536"/>
                </a:moveTo>
                <a:lnTo>
                  <a:pt x="5065154" y="260536"/>
                </a:lnTo>
                <a:lnTo>
                  <a:pt x="5098077" y="264423"/>
                </a:lnTo>
                <a:lnTo>
                  <a:pt x="5121605" y="276085"/>
                </a:lnTo>
                <a:lnTo>
                  <a:pt x="5135730" y="295522"/>
                </a:lnTo>
                <a:lnTo>
                  <a:pt x="5140440" y="322733"/>
                </a:lnTo>
                <a:lnTo>
                  <a:pt x="5135689" y="352061"/>
                </a:lnTo>
                <a:lnTo>
                  <a:pt x="5121435" y="373009"/>
                </a:lnTo>
                <a:lnTo>
                  <a:pt x="5097679" y="385578"/>
                </a:lnTo>
                <a:lnTo>
                  <a:pt x="5064421" y="389768"/>
                </a:lnTo>
                <a:lnTo>
                  <a:pt x="5244899" y="389768"/>
                </a:lnTo>
                <a:lnTo>
                  <a:pt x="5254509" y="357978"/>
                </a:lnTo>
                <a:lnTo>
                  <a:pt x="5257923" y="319969"/>
                </a:lnTo>
                <a:lnTo>
                  <a:pt x="5255036" y="283169"/>
                </a:lnTo>
                <a:lnTo>
                  <a:pt x="5249020" y="260752"/>
                </a:lnTo>
                <a:lnTo>
                  <a:pt x="5248962" y="260536"/>
                </a:lnTo>
                <a:close/>
              </a:path>
              <a:path w="7709534" h="500380">
                <a:moveTo>
                  <a:pt x="5074787" y="156874"/>
                </a:moveTo>
                <a:lnTo>
                  <a:pt x="5063561" y="157047"/>
                </a:lnTo>
                <a:lnTo>
                  <a:pt x="5052668" y="157565"/>
                </a:lnTo>
                <a:lnTo>
                  <a:pt x="5042128" y="158429"/>
                </a:lnTo>
                <a:lnTo>
                  <a:pt x="5031961" y="159639"/>
                </a:lnTo>
                <a:lnTo>
                  <a:pt x="5118642" y="159639"/>
                </a:lnTo>
                <a:lnTo>
                  <a:pt x="5074787" y="156874"/>
                </a:lnTo>
                <a:close/>
              </a:path>
              <a:path w="7709534" h="500380">
                <a:moveTo>
                  <a:pt x="5558228" y="0"/>
                </a:moveTo>
                <a:lnTo>
                  <a:pt x="5501450" y="4405"/>
                </a:lnTo>
                <a:lnTo>
                  <a:pt x="5451425" y="17622"/>
                </a:lnTo>
                <a:lnTo>
                  <a:pt x="5408154" y="39650"/>
                </a:lnTo>
                <a:lnTo>
                  <a:pt x="5371637" y="70490"/>
                </a:lnTo>
                <a:lnTo>
                  <a:pt x="5342579" y="108153"/>
                </a:lnTo>
                <a:lnTo>
                  <a:pt x="5321835" y="150655"/>
                </a:lnTo>
                <a:lnTo>
                  <a:pt x="5309396" y="197993"/>
                </a:lnTo>
                <a:lnTo>
                  <a:pt x="5305252" y="250170"/>
                </a:lnTo>
                <a:lnTo>
                  <a:pt x="5309651" y="303513"/>
                </a:lnTo>
                <a:lnTo>
                  <a:pt x="5322856" y="351586"/>
                </a:lnTo>
                <a:lnTo>
                  <a:pt x="5344742" y="394130"/>
                </a:lnTo>
                <a:lnTo>
                  <a:pt x="5375721" y="431924"/>
                </a:lnTo>
                <a:lnTo>
                  <a:pt x="5413612" y="461856"/>
                </a:lnTo>
                <a:lnTo>
                  <a:pt x="5456765" y="483236"/>
                </a:lnTo>
                <a:lnTo>
                  <a:pt x="5505180" y="496064"/>
                </a:lnTo>
                <a:lnTo>
                  <a:pt x="5558856" y="500340"/>
                </a:lnTo>
                <a:lnTo>
                  <a:pt x="5583028" y="499390"/>
                </a:lnTo>
                <a:lnTo>
                  <a:pt x="5628975" y="491788"/>
                </a:lnTo>
                <a:lnTo>
                  <a:pt x="5671209" y="476628"/>
                </a:lnTo>
                <a:lnTo>
                  <a:pt x="5704035" y="456241"/>
                </a:lnTo>
                <a:lnTo>
                  <a:pt x="5716443" y="444363"/>
                </a:lnTo>
                <a:lnTo>
                  <a:pt x="5692180" y="396679"/>
                </a:lnTo>
                <a:lnTo>
                  <a:pt x="5569223" y="396679"/>
                </a:lnTo>
                <a:lnTo>
                  <a:pt x="5538283" y="394130"/>
                </a:lnTo>
                <a:lnTo>
                  <a:pt x="5485395" y="373743"/>
                </a:lnTo>
                <a:lnTo>
                  <a:pt x="5445661" y="333488"/>
                </a:lnTo>
                <a:lnTo>
                  <a:pt x="5425286" y="280621"/>
                </a:lnTo>
                <a:lnTo>
                  <a:pt x="5422735" y="250170"/>
                </a:lnTo>
                <a:lnTo>
                  <a:pt x="5425110" y="217257"/>
                </a:lnTo>
                <a:lnTo>
                  <a:pt x="5444115" y="163353"/>
                </a:lnTo>
                <a:lnTo>
                  <a:pt x="5481336" y="125430"/>
                </a:lnTo>
                <a:lnTo>
                  <a:pt x="5530097" y="106080"/>
                </a:lnTo>
                <a:lnTo>
                  <a:pt x="5558228" y="103661"/>
                </a:lnTo>
                <a:lnTo>
                  <a:pt x="5674566" y="103661"/>
                </a:lnTo>
                <a:lnTo>
                  <a:pt x="5706077" y="50448"/>
                </a:lnTo>
                <a:lnTo>
                  <a:pt x="5661859" y="21293"/>
                </a:lnTo>
                <a:lnTo>
                  <a:pt x="5623105" y="7774"/>
                </a:lnTo>
                <a:lnTo>
                  <a:pt x="5580626" y="863"/>
                </a:lnTo>
                <a:lnTo>
                  <a:pt x="5558228" y="0"/>
                </a:lnTo>
                <a:close/>
              </a:path>
              <a:path w="7709534" h="500380">
                <a:moveTo>
                  <a:pt x="5674246" y="361434"/>
                </a:moveTo>
                <a:lnTo>
                  <a:pt x="5650076" y="376853"/>
                </a:lnTo>
                <a:lnTo>
                  <a:pt x="5624522" y="387867"/>
                </a:lnTo>
                <a:lnTo>
                  <a:pt x="5597574" y="394476"/>
                </a:lnTo>
                <a:lnTo>
                  <a:pt x="5569223" y="396679"/>
                </a:lnTo>
                <a:lnTo>
                  <a:pt x="5692180" y="396679"/>
                </a:lnTo>
                <a:lnTo>
                  <a:pt x="5674246" y="361434"/>
                </a:lnTo>
                <a:close/>
              </a:path>
              <a:path w="7709534" h="500380">
                <a:moveTo>
                  <a:pt x="5674566" y="103661"/>
                </a:moveTo>
                <a:lnTo>
                  <a:pt x="5558228" y="103661"/>
                </a:lnTo>
                <a:lnTo>
                  <a:pt x="5583301" y="105519"/>
                </a:lnTo>
                <a:lnTo>
                  <a:pt x="5608109" y="111090"/>
                </a:lnTo>
                <a:lnTo>
                  <a:pt x="5632661" y="120377"/>
                </a:lnTo>
                <a:lnTo>
                  <a:pt x="5656969" y="133378"/>
                </a:lnTo>
                <a:lnTo>
                  <a:pt x="5674566" y="103661"/>
                </a:lnTo>
                <a:close/>
              </a:path>
              <a:path w="7709534" h="500380">
                <a:moveTo>
                  <a:pt x="5993084" y="111954"/>
                </a:moveTo>
                <a:lnTo>
                  <a:pt x="5882511" y="111954"/>
                </a:lnTo>
                <a:lnTo>
                  <a:pt x="5882511" y="492047"/>
                </a:lnTo>
                <a:lnTo>
                  <a:pt x="5993084" y="492047"/>
                </a:lnTo>
                <a:lnTo>
                  <a:pt x="5993084" y="111954"/>
                </a:lnTo>
                <a:close/>
              </a:path>
              <a:path w="7709534" h="500380">
                <a:moveTo>
                  <a:pt x="6138211" y="8292"/>
                </a:moveTo>
                <a:lnTo>
                  <a:pt x="5737385" y="8292"/>
                </a:lnTo>
                <a:lnTo>
                  <a:pt x="5737385" y="111954"/>
                </a:lnTo>
                <a:lnTo>
                  <a:pt x="6138211" y="111954"/>
                </a:lnTo>
                <a:lnTo>
                  <a:pt x="6138211" y="8292"/>
                </a:lnTo>
                <a:close/>
              </a:path>
              <a:path w="7709534" h="500380">
                <a:moveTo>
                  <a:pt x="6353492" y="5528"/>
                </a:moveTo>
                <a:lnTo>
                  <a:pt x="6319722" y="5787"/>
                </a:lnTo>
                <a:lnTo>
                  <a:pt x="6284057" y="6565"/>
                </a:lnTo>
                <a:lnTo>
                  <a:pt x="6246488" y="7861"/>
                </a:lnTo>
                <a:lnTo>
                  <a:pt x="6207004" y="9675"/>
                </a:lnTo>
                <a:lnTo>
                  <a:pt x="6207004" y="490665"/>
                </a:lnTo>
                <a:lnTo>
                  <a:pt x="6231763" y="492479"/>
                </a:lnTo>
                <a:lnTo>
                  <a:pt x="6263167" y="493775"/>
                </a:lnTo>
                <a:lnTo>
                  <a:pt x="6301227" y="494553"/>
                </a:lnTo>
                <a:lnTo>
                  <a:pt x="6345953" y="494812"/>
                </a:lnTo>
                <a:lnTo>
                  <a:pt x="6384347" y="492479"/>
                </a:lnTo>
                <a:lnTo>
                  <a:pt x="6384845" y="492479"/>
                </a:lnTo>
                <a:lnTo>
                  <a:pt x="6451411" y="473431"/>
                </a:lnTo>
                <a:lnTo>
                  <a:pt x="6501004" y="435336"/>
                </a:lnTo>
                <a:lnTo>
                  <a:pt x="6522876" y="391150"/>
                </a:lnTo>
                <a:lnTo>
                  <a:pt x="6354958" y="391150"/>
                </a:lnTo>
                <a:lnTo>
                  <a:pt x="6344317" y="390891"/>
                </a:lnTo>
                <a:lnTo>
                  <a:pt x="6334540" y="390113"/>
                </a:lnTo>
                <a:lnTo>
                  <a:pt x="6325626" y="388818"/>
                </a:lnTo>
                <a:lnTo>
                  <a:pt x="6317577" y="387003"/>
                </a:lnTo>
                <a:lnTo>
                  <a:pt x="6317577" y="296472"/>
                </a:lnTo>
                <a:lnTo>
                  <a:pt x="6521190" y="296472"/>
                </a:lnTo>
                <a:lnTo>
                  <a:pt x="6518894" y="290080"/>
                </a:lnTo>
                <a:lnTo>
                  <a:pt x="6488632" y="250861"/>
                </a:lnTo>
                <a:lnTo>
                  <a:pt x="6460609" y="234966"/>
                </a:lnTo>
                <a:lnTo>
                  <a:pt x="6460609" y="233584"/>
                </a:lnTo>
                <a:lnTo>
                  <a:pt x="6484797" y="213111"/>
                </a:lnTo>
                <a:lnTo>
                  <a:pt x="6494128" y="199721"/>
                </a:lnTo>
                <a:lnTo>
                  <a:pt x="6317577" y="199721"/>
                </a:lnTo>
                <a:lnTo>
                  <a:pt x="6317577" y="111954"/>
                </a:lnTo>
                <a:lnTo>
                  <a:pt x="6328041" y="110745"/>
                </a:lnTo>
                <a:lnTo>
                  <a:pt x="6336826" y="109924"/>
                </a:lnTo>
                <a:lnTo>
                  <a:pt x="6336619" y="109924"/>
                </a:lnTo>
                <a:lnTo>
                  <a:pt x="6345318" y="109363"/>
                </a:lnTo>
                <a:lnTo>
                  <a:pt x="6352131" y="109190"/>
                </a:lnTo>
                <a:lnTo>
                  <a:pt x="6514272" y="109190"/>
                </a:lnTo>
                <a:lnTo>
                  <a:pt x="6513304" y="99299"/>
                </a:lnTo>
                <a:lnTo>
                  <a:pt x="6492571" y="55415"/>
                </a:lnTo>
                <a:lnTo>
                  <a:pt x="6451617" y="23799"/>
                </a:lnTo>
                <a:lnTo>
                  <a:pt x="6391148" y="7558"/>
                </a:lnTo>
                <a:lnTo>
                  <a:pt x="6353492" y="5528"/>
                </a:lnTo>
                <a:close/>
              </a:path>
              <a:path w="7709534" h="500380">
                <a:moveTo>
                  <a:pt x="6521190" y="296472"/>
                </a:moveTo>
                <a:lnTo>
                  <a:pt x="6360403" y="296472"/>
                </a:lnTo>
                <a:lnTo>
                  <a:pt x="6386102" y="299193"/>
                </a:lnTo>
                <a:lnTo>
                  <a:pt x="6404459" y="307357"/>
                </a:lnTo>
                <a:lnTo>
                  <a:pt x="6415473" y="320962"/>
                </a:lnTo>
                <a:lnTo>
                  <a:pt x="6419144" y="340010"/>
                </a:lnTo>
                <a:lnTo>
                  <a:pt x="6415138" y="362384"/>
                </a:lnTo>
                <a:lnTo>
                  <a:pt x="6403111" y="378365"/>
                </a:lnTo>
                <a:lnTo>
                  <a:pt x="6383054" y="387954"/>
                </a:lnTo>
                <a:lnTo>
                  <a:pt x="6354958" y="391150"/>
                </a:lnTo>
                <a:lnTo>
                  <a:pt x="6522876" y="391150"/>
                </a:lnTo>
                <a:lnTo>
                  <a:pt x="6526533" y="379704"/>
                </a:lnTo>
                <a:lnTo>
                  <a:pt x="6529717" y="345539"/>
                </a:lnTo>
                <a:lnTo>
                  <a:pt x="6528518" y="325325"/>
                </a:lnTo>
                <a:lnTo>
                  <a:pt x="6525014" y="307357"/>
                </a:lnTo>
                <a:lnTo>
                  <a:pt x="6524913" y="306838"/>
                </a:lnTo>
                <a:lnTo>
                  <a:pt x="6521190" y="296472"/>
                </a:lnTo>
                <a:close/>
              </a:path>
              <a:path w="7709534" h="500380">
                <a:moveTo>
                  <a:pt x="6514272" y="109190"/>
                </a:moveTo>
                <a:lnTo>
                  <a:pt x="6352131" y="109190"/>
                </a:lnTo>
                <a:lnTo>
                  <a:pt x="6363047" y="109924"/>
                </a:lnTo>
                <a:lnTo>
                  <a:pt x="6373020" y="112127"/>
                </a:lnTo>
                <a:lnTo>
                  <a:pt x="6404379" y="143226"/>
                </a:lnTo>
                <a:lnTo>
                  <a:pt x="6405323" y="152728"/>
                </a:lnTo>
                <a:lnTo>
                  <a:pt x="6402139" y="173287"/>
                </a:lnTo>
                <a:lnTo>
                  <a:pt x="6392574" y="187973"/>
                </a:lnTo>
                <a:lnTo>
                  <a:pt x="6376610" y="196784"/>
                </a:lnTo>
                <a:lnTo>
                  <a:pt x="6354225" y="199721"/>
                </a:lnTo>
                <a:lnTo>
                  <a:pt x="6494128" y="199721"/>
                </a:lnTo>
                <a:lnTo>
                  <a:pt x="6502074" y="188318"/>
                </a:lnTo>
                <a:lnTo>
                  <a:pt x="6512440" y="159207"/>
                </a:lnTo>
                <a:lnTo>
                  <a:pt x="6515895" y="125776"/>
                </a:lnTo>
                <a:lnTo>
                  <a:pt x="6514559" y="112127"/>
                </a:lnTo>
                <a:lnTo>
                  <a:pt x="6514542" y="111954"/>
                </a:lnTo>
                <a:lnTo>
                  <a:pt x="6514424" y="110745"/>
                </a:lnTo>
                <a:lnTo>
                  <a:pt x="6514344" y="109924"/>
                </a:lnTo>
                <a:lnTo>
                  <a:pt x="6514272" y="109190"/>
                </a:lnTo>
                <a:close/>
              </a:path>
              <a:path w="7709534" h="500380">
                <a:moveTo>
                  <a:pt x="6856094" y="0"/>
                </a:moveTo>
                <a:lnTo>
                  <a:pt x="6801711" y="4492"/>
                </a:lnTo>
                <a:lnTo>
                  <a:pt x="6752590" y="17968"/>
                </a:lnTo>
                <a:lnTo>
                  <a:pt x="6708730" y="40428"/>
                </a:lnTo>
                <a:lnTo>
                  <a:pt x="6670131" y="71872"/>
                </a:lnTo>
                <a:lnTo>
                  <a:pt x="6639012" y="109708"/>
                </a:lnTo>
                <a:lnTo>
                  <a:pt x="6616795" y="152037"/>
                </a:lnTo>
                <a:lnTo>
                  <a:pt x="6603473" y="198857"/>
                </a:lnTo>
                <a:lnTo>
                  <a:pt x="6599034" y="250170"/>
                </a:lnTo>
                <a:lnTo>
                  <a:pt x="6603514" y="304031"/>
                </a:lnTo>
                <a:lnTo>
                  <a:pt x="6616966" y="352277"/>
                </a:lnTo>
                <a:lnTo>
                  <a:pt x="6639409" y="394908"/>
                </a:lnTo>
                <a:lnTo>
                  <a:pt x="6670864" y="431924"/>
                </a:lnTo>
                <a:lnTo>
                  <a:pt x="6709657" y="461856"/>
                </a:lnTo>
                <a:lnTo>
                  <a:pt x="6753467" y="483236"/>
                </a:lnTo>
                <a:lnTo>
                  <a:pt x="6802282" y="496064"/>
                </a:lnTo>
                <a:lnTo>
                  <a:pt x="6856094" y="500340"/>
                </a:lnTo>
                <a:lnTo>
                  <a:pt x="6909280" y="495935"/>
                </a:lnTo>
                <a:lnTo>
                  <a:pt x="6957636" y="482718"/>
                </a:lnTo>
                <a:lnTo>
                  <a:pt x="7001162" y="460690"/>
                </a:lnTo>
                <a:lnTo>
                  <a:pt x="7039858" y="429850"/>
                </a:lnTo>
                <a:lnTo>
                  <a:pt x="7068114" y="396679"/>
                </a:lnTo>
                <a:lnTo>
                  <a:pt x="6856094" y="396679"/>
                </a:lnTo>
                <a:lnTo>
                  <a:pt x="6828809" y="394130"/>
                </a:lnTo>
                <a:lnTo>
                  <a:pt x="6828166" y="394130"/>
                </a:lnTo>
                <a:lnTo>
                  <a:pt x="6801999" y="386140"/>
                </a:lnTo>
                <a:lnTo>
                  <a:pt x="6757249" y="354523"/>
                </a:lnTo>
                <a:lnTo>
                  <a:pt x="6726674" y="307011"/>
                </a:lnTo>
                <a:lnTo>
                  <a:pt x="6716518" y="250170"/>
                </a:lnTo>
                <a:lnTo>
                  <a:pt x="6718973" y="219201"/>
                </a:lnTo>
                <a:lnTo>
                  <a:pt x="6738649" y="166333"/>
                </a:lnTo>
                <a:lnTo>
                  <a:pt x="6776935" y="126596"/>
                </a:lnTo>
                <a:lnTo>
                  <a:pt x="6827038" y="106210"/>
                </a:lnTo>
                <a:lnTo>
                  <a:pt x="6856094" y="103661"/>
                </a:lnTo>
                <a:lnTo>
                  <a:pt x="7070819" y="103661"/>
                </a:lnTo>
                <a:lnTo>
                  <a:pt x="7040591" y="68416"/>
                </a:lnTo>
                <a:lnTo>
                  <a:pt x="7002369" y="38484"/>
                </a:lnTo>
                <a:lnTo>
                  <a:pt x="6958866" y="17104"/>
                </a:lnTo>
                <a:lnTo>
                  <a:pt x="6910101" y="4276"/>
                </a:lnTo>
                <a:lnTo>
                  <a:pt x="6856094" y="0"/>
                </a:lnTo>
                <a:close/>
              </a:path>
              <a:path w="7709534" h="500380">
                <a:moveTo>
                  <a:pt x="7070819" y="103661"/>
                </a:moveTo>
                <a:lnTo>
                  <a:pt x="6856094" y="103661"/>
                </a:lnTo>
                <a:lnTo>
                  <a:pt x="6884345" y="106210"/>
                </a:lnTo>
                <a:lnTo>
                  <a:pt x="6910347" y="113855"/>
                </a:lnTo>
                <a:lnTo>
                  <a:pt x="6955568" y="144435"/>
                </a:lnTo>
                <a:lnTo>
                  <a:pt x="6985632" y="190910"/>
                </a:lnTo>
                <a:lnTo>
                  <a:pt x="6995671" y="250170"/>
                </a:lnTo>
                <a:lnTo>
                  <a:pt x="6993441" y="279757"/>
                </a:lnTo>
                <a:lnTo>
                  <a:pt x="6975042" y="333488"/>
                </a:lnTo>
                <a:lnTo>
                  <a:pt x="6938862" y="373743"/>
                </a:lnTo>
                <a:lnTo>
                  <a:pt x="6887388" y="394130"/>
                </a:lnTo>
                <a:lnTo>
                  <a:pt x="6856094" y="396679"/>
                </a:lnTo>
                <a:lnTo>
                  <a:pt x="7068114" y="396679"/>
                </a:lnTo>
                <a:lnTo>
                  <a:pt x="7071940" y="392187"/>
                </a:lnTo>
                <a:lnTo>
                  <a:pt x="7094844" y="349685"/>
                </a:lnTo>
                <a:lnTo>
                  <a:pt x="7108579" y="302346"/>
                </a:lnTo>
                <a:lnTo>
                  <a:pt x="7113155" y="250170"/>
                </a:lnTo>
                <a:lnTo>
                  <a:pt x="7108619" y="196309"/>
                </a:lnTo>
                <a:lnTo>
                  <a:pt x="7095014" y="148063"/>
                </a:lnTo>
                <a:lnTo>
                  <a:pt x="7072338" y="105432"/>
                </a:lnTo>
                <a:lnTo>
                  <a:pt x="7070819" y="103661"/>
                </a:lnTo>
                <a:close/>
              </a:path>
              <a:path w="7709534" h="500380">
                <a:moveTo>
                  <a:pt x="7314405" y="8292"/>
                </a:moveTo>
                <a:lnTo>
                  <a:pt x="7203100" y="8292"/>
                </a:lnTo>
                <a:lnTo>
                  <a:pt x="7203100" y="492047"/>
                </a:lnTo>
                <a:lnTo>
                  <a:pt x="7313672" y="492047"/>
                </a:lnTo>
                <a:lnTo>
                  <a:pt x="7313672" y="185900"/>
                </a:lnTo>
                <a:lnTo>
                  <a:pt x="7444486" y="185900"/>
                </a:lnTo>
                <a:lnTo>
                  <a:pt x="7314405" y="8292"/>
                </a:lnTo>
                <a:close/>
              </a:path>
              <a:path w="7709534" h="500380">
                <a:moveTo>
                  <a:pt x="7709053" y="183826"/>
                </a:moveTo>
                <a:lnTo>
                  <a:pt x="7598480" y="183826"/>
                </a:lnTo>
                <a:lnTo>
                  <a:pt x="7598480" y="492047"/>
                </a:lnTo>
                <a:lnTo>
                  <a:pt x="7709053" y="492047"/>
                </a:lnTo>
                <a:lnTo>
                  <a:pt x="7709053" y="183826"/>
                </a:lnTo>
                <a:close/>
              </a:path>
              <a:path w="7709534" h="500380">
                <a:moveTo>
                  <a:pt x="7444486" y="185900"/>
                </a:moveTo>
                <a:lnTo>
                  <a:pt x="7313672" y="185900"/>
                </a:lnTo>
                <a:lnTo>
                  <a:pt x="7447804" y="372491"/>
                </a:lnTo>
                <a:lnTo>
                  <a:pt x="7463720" y="372491"/>
                </a:lnTo>
                <a:lnTo>
                  <a:pt x="7578241" y="212161"/>
                </a:lnTo>
                <a:lnTo>
                  <a:pt x="7463720" y="212161"/>
                </a:lnTo>
                <a:lnTo>
                  <a:pt x="7444486" y="185900"/>
                </a:lnTo>
                <a:close/>
              </a:path>
              <a:path w="7709534" h="500380">
                <a:moveTo>
                  <a:pt x="7709053" y="8292"/>
                </a:moveTo>
                <a:lnTo>
                  <a:pt x="7604658" y="8292"/>
                </a:lnTo>
                <a:lnTo>
                  <a:pt x="7463720" y="212161"/>
                </a:lnTo>
                <a:lnTo>
                  <a:pt x="7578241" y="212161"/>
                </a:lnTo>
                <a:lnTo>
                  <a:pt x="7598480" y="183826"/>
                </a:lnTo>
                <a:lnTo>
                  <a:pt x="7709053" y="183826"/>
                </a:lnTo>
                <a:lnTo>
                  <a:pt x="7709053" y="8292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04" name="object 9" descr=""/>
          <p:cNvPicPr/>
          <p:nvPr/>
        </p:nvPicPr>
        <p:blipFill>
          <a:blip r:embed="rId3"/>
          <a:stretch/>
        </p:blipFill>
        <p:spPr>
          <a:xfrm>
            <a:off x="1863360" y="3217320"/>
            <a:ext cx="16464600" cy="698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5" name="object 10" descr=""/>
          <p:cNvPicPr/>
          <p:nvPr/>
        </p:nvPicPr>
        <p:blipFill>
          <a:blip r:embed="rId4"/>
          <a:stretch/>
        </p:blipFill>
        <p:spPr>
          <a:xfrm>
            <a:off x="3813840" y="4105440"/>
            <a:ext cx="10461960" cy="30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6" name="object 11"/>
          <p:cNvSpPr/>
          <p:nvPr/>
        </p:nvSpPr>
        <p:spPr>
          <a:xfrm>
            <a:off x="14385960" y="4105440"/>
            <a:ext cx="1443600" cy="264960"/>
          </a:xfrm>
          <a:custGeom>
            <a:avLst/>
            <a:gdLst>
              <a:gd name="textAreaLeft" fmla="*/ 0 w 1443600"/>
              <a:gd name="textAreaRight" fmla="*/ 1443960 w 1443600"/>
              <a:gd name="textAreaTop" fmla="*/ 0 h 264960"/>
              <a:gd name="textAreaBottom" fmla="*/ 265320 h 264960"/>
            </a:gdLst>
            <a:ahLst/>
            <a:rect l="textAreaLeft" t="textAreaTop" r="textAreaRight" b="textAreaBottom"/>
            <a:pathLst>
              <a:path w="1443990" h="265429">
                <a:moveTo>
                  <a:pt x="58951" y="4397"/>
                </a:moveTo>
                <a:lnTo>
                  <a:pt x="0" y="4397"/>
                </a:lnTo>
                <a:lnTo>
                  <a:pt x="0" y="260934"/>
                </a:lnTo>
                <a:lnTo>
                  <a:pt x="58636" y="260934"/>
                </a:lnTo>
                <a:lnTo>
                  <a:pt x="58636" y="98583"/>
                </a:lnTo>
                <a:lnTo>
                  <a:pt x="127914" y="98583"/>
                </a:lnTo>
                <a:lnTo>
                  <a:pt x="58951" y="4397"/>
                </a:lnTo>
                <a:close/>
              </a:path>
              <a:path w="1443990" h="265429">
                <a:moveTo>
                  <a:pt x="268264" y="97484"/>
                </a:moveTo>
                <a:lnTo>
                  <a:pt x="209627" y="97484"/>
                </a:lnTo>
                <a:lnTo>
                  <a:pt x="209627" y="260934"/>
                </a:lnTo>
                <a:lnTo>
                  <a:pt x="268264" y="260934"/>
                </a:lnTo>
                <a:lnTo>
                  <a:pt x="268264" y="97484"/>
                </a:lnTo>
                <a:close/>
              </a:path>
              <a:path w="1443990" h="265429">
                <a:moveTo>
                  <a:pt x="127914" y="98583"/>
                </a:moveTo>
                <a:lnTo>
                  <a:pt x="58636" y="98583"/>
                </a:lnTo>
                <a:lnTo>
                  <a:pt x="129734" y="197533"/>
                </a:lnTo>
                <a:lnTo>
                  <a:pt x="138110" y="197533"/>
                </a:lnTo>
                <a:lnTo>
                  <a:pt x="198886" y="112509"/>
                </a:lnTo>
                <a:lnTo>
                  <a:pt x="138110" y="112509"/>
                </a:lnTo>
                <a:lnTo>
                  <a:pt x="127914" y="98583"/>
                </a:lnTo>
                <a:close/>
              </a:path>
              <a:path w="1443990" h="265429">
                <a:moveTo>
                  <a:pt x="268264" y="4397"/>
                </a:moveTo>
                <a:lnTo>
                  <a:pt x="212873" y="4397"/>
                </a:lnTo>
                <a:lnTo>
                  <a:pt x="138110" y="112509"/>
                </a:lnTo>
                <a:lnTo>
                  <a:pt x="198886" y="112509"/>
                </a:lnTo>
                <a:lnTo>
                  <a:pt x="209627" y="97484"/>
                </a:lnTo>
                <a:lnTo>
                  <a:pt x="268264" y="97484"/>
                </a:lnTo>
                <a:lnTo>
                  <a:pt x="268264" y="4397"/>
                </a:lnTo>
                <a:close/>
              </a:path>
              <a:path w="1443990" h="265429">
                <a:moveTo>
                  <a:pt x="450038" y="0"/>
                </a:moveTo>
                <a:lnTo>
                  <a:pt x="393417" y="9345"/>
                </a:lnTo>
                <a:lnTo>
                  <a:pt x="351088" y="37381"/>
                </a:lnTo>
                <a:lnTo>
                  <a:pt x="324702" y="79893"/>
                </a:lnTo>
                <a:lnTo>
                  <a:pt x="315906" y="132666"/>
                </a:lnTo>
                <a:lnTo>
                  <a:pt x="318242" y="160954"/>
                </a:lnTo>
                <a:lnTo>
                  <a:pt x="336862" y="209009"/>
                </a:lnTo>
                <a:lnTo>
                  <a:pt x="373373" y="244924"/>
                </a:lnTo>
                <a:lnTo>
                  <a:pt x="421948" y="263064"/>
                </a:lnTo>
                <a:lnTo>
                  <a:pt x="450457" y="265332"/>
                </a:lnTo>
                <a:lnTo>
                  <a:pt x="463233" y="264828"/>
                </a:lnTo>
                <a:lnTo>
                  <a:pt x="509984" y="252757"/>
                </a:lnTo>
                <a:lnTo>
                  <a:pt x="534015" y="235647"/>
                </a:lnTo>
                <a:lnTo>
                  <a:pt x="521130" y="210360"/>
                </a:lnTo>
                <a:lnTo>
                  <a:pt x="455902" y="210360"/>
                </a:lnTo>
                <a:lnTo>
                  <a:pt x="439492" y="209009"/>
                </a:lnTo>
                <a:lnTo>
                  <a:pt x="399883" y="188738"/>
                </a:lnTo>
                <a:lnTo>
                  <a:pt x="379563" y="148814"/>
                </a:lnTo>
                <a:lnTo>
                  <a:pt x="378208" y="132666"/>
                </a:lnTo>
                <a:lnTo>
                  <a:pt x="379466" y="115212"/>
                </a:lnTo>
                <a:lnTo>
                  <a:pt x="398417" y="75495"/>
                </a:lnTo>
                <a:lnTo>
                  <a:pt x="435140" y="56254"/>
                </a:lnTo>
                <a:lnTo>
                  <a:pt x="450038" y="54972"/>
                </a:lnTo>
                <a:lnTo>
                  <a:pt x="511802" y="54972"/>
                </a:lnTo>
                <a:lnTo>
                  <a:pt x="528465" y="26753"/>
                </a:lnTo>
                <a:lnTo>
                  <a:pt x="495168" y="7329"/>
                </a:lnTo>
                <a:lnTo>
                  <a:pt x="461934" y="458"/>
                </a:lnTo>
                <a:lnTo>
                  <a:pt x="450038" y="0"/>
                </a:lnTo>
                <a:close/>
              </a:path>
              <a:path w="1443990" h="265429">
                <a:moveTo>
                  <a:pt x="511607" y="191669"/>
                </a:moveTo>
                <a:lnTo>
                  <a:pt x="498810" y="199846"/>
                </a:lnTo>
                <a:lnTo>
                  <a:pt x="485247" y="205687"/>
                </a:lnTo>
                <a:lnTo>
                  <a:pt x="470937" y="209192"/>
                </a:lnTo>
                <a:lnTo>
                  <a:pt x="455902" y="210360"/>
                </a:lnTo>
                <a:lnTo>
                  <a:pt x="521130" y="210360"/>
                </a:lnTo>
                <a:lnTo>
                  <a:pt x="511607" y="191669"/>
                </a:lnTo>
                <a:close/>
              </a:path>
              <a:path w="1443990" h="265429">
                <a:moveTo>
                  <a:pt x="511802" y="54972"/>
                </a:moveTo>
                <a:lnTo>
                  <a:pt x="450038" y="54972"/>
                </a:lnTo>
                <a:lnTo>
                  <a:pt x="463374" y="55957"/>
                </a:lnTo>
                <a:lnTo>
                  <a:pt x="476543" y="58911"/>
                </a:lnTo>
                <a:lnTo>
                  <a:pt x="489574" y="63836"/>
                </a:lnTo>
                <a:lnTo>
                  <a:pt x="502497" y="70730"/>
                </a:lnTo>
                <a:lnTo>
                  <a:pt x="511802" y="54972"/>
                </a:lnTo>
                <a:close/>
              </a:path>
              <a:path w="1443990" h="265429">
                <a:moveTo>
                  <a:pt x="781442" y="4397"/>
                </a:moveTo>
                <a:lnTo>
                  <a:pt x="574432" y="4397"/>
                </a:lnTo>
                <a:lnTo>
                  <a:pt x="574432" y="260934"/>
                </a:lnTo>
                <a:lnTo>
                  <a:pt x="633069" y="260934"/>
                </a:lnTo>
                <a:lnTo>
                  <a:pt x="633069" y="59369"/>
                </a:lnTo>
                <a:lnTo>
                  <a:pt x="781442" y="59369"/>
                </a:lnTo>
                <a:lnTo>
                  <a:pt x="781442" y="4397"/>
                </a:lnTo>
                <a:close/>
              </a:path>
              <a:path w="1443990" h="265429">
                <a:moveTo>
                  <a:pt x="781442" y="59369"/>
                </a:moveTo>
                <a:lnTo>
                  <a:pt x="722805" y="59369"/>
                </a:lnTo>
                <a:lnTo>
                  <a:pt x="722805" y="260934"/>
                </a:lnTo>
                <a:lnTo>
                  <a:pt x="781442" y="260934"/>
                </a:lnTo>
                <a:lnTo>
                  <a:pt x="781442" y="59369"/>
                </a:lnTo>
                <a:close/>
              </a:path>
              <a:path w="1443990" h="265429">
                <a:moveTo>
                  <a:pt x="866570" y="191303"/>
                </a:moveTo>
                <a:lnTo>
                  <a:pt x="831807" y="213017"/>
                </a:lnTo>
                <a:lnTo>
                  <a:pt x="829189" y="225752"/>
                </a:lnTo>
                <a:lnTo>
                  <a:pt x="829807" y="233173"/>
                </a:lnTo>
                <a:lnTo>
                  <a:pt x="829820" y="233334"/>
                </a:lnTo>
                <a:lnTo>
                  <a:pt x="858681" y="262469"/>
                </a:lnTo>
                <a:lnTo>
                  <a:pt x="866570" y="263133"/>
                </a:lnTo>
                <a:lnTo>
                  <a:pt x="873459" y="262469"/>
                </a:lnTo>
                <a:lnTo>
                  <a:pt x="873625" y="262469"/>
                </a:lnTo>
                <a:lnTo>
                  <a:pt x="879869" y="260476"/>
                </a:lnTo>
                <a:lnTo>
                  <a:pt x="880001" y="260476"/>
                </a:lnTo>
                <a:lnTo>
                  <a:pt x="885948" y="256949"/>
                </a:lnTo>
                <a:lnTo>
                  <a:pt x="891072" y="252139"/>
                </a:lnTo>
                <a:lnTo>
                  <a:pt x="895409" y="246367"/>
                </a:lnTo>
                <a:lnTo>
                  <a:pt x="898519" y="240045"/>
                </a:lnTo>
                <a:lnTo>
                  <a:pt x="900349" y="233334"/>
                </a:lnTo>
                <a:lnTo>
                  <a:pt x="900393" y="233173"/>
                </a:lnTo>
                <a:lnTo>
                  <a:pt x="885535" y="197281"/>
                </a:lnTo>
                <a:lnTo>
                  <a:pt x="873441" y="191967"/>
                </a:lnTo>
                <a:lnTo>
                  <a:pt x="866570" y="191303"/>
                </a:lnTo>
                <a:close/>
              </a:path>
              <a:path w="1443990" h="265429">
                <a:moveTo>
                  <a:pt x="1030641" y="3871"/>
                </a:moveTo>
                <a:lnTo>
                  <a:pt x="996036" y="3871"/>
                </a:lnTo>
                <a:lnTo>
                  <a:pt x="962938" y="4397"/>
                </a:lnTo>
                <a:lnTo>
                  <a:pt x="948766" y="4397"/>
                </a:lnTo>
                <a:lnTo>
                  <a:pt x="948766" y="260934"/>
                </a:lnTo>
                <a:lnTo>
                  <a:pt x="1007403" y="260934"/>
                </a:lnTo>
                <a:lnTo>
                  <a:pt x="1007403" y="173712"/>
                </a:lnTo>
                <a:lnTo>
                  <a:pt x="1050375" y="173712"/>
                </a:lnTo>
                <a:lnTo>
                  <a:pt x="1090809" y="160793"/>
                </a:lnTo>
                <a:lnTo>
                  <a:pt x="1124389" y="121946"/>
                </a:lnTo>
                <a:lnTo>
                  <a:pt x="1125030" y="119839"/>
                </a:lnTo>
                <a:lnTo>
                  <a:pt x="1030335" y="119839"/>
                </a:lnTo>
                <a:lnTo>
                  <a:pt x="1021775" y="119381"/>
                </a:lnTo>
                <a:lnTo>
                  <a:pt x="1014844" y="118808"/>
                </a:lnTo>
                <a:lnTo>
                  <a:pt x="1007403" y="118007"/>
                </a:lnTo>
                <a:lnTo>
                  <a:pt x="1007403" y="59369"/>
                </a:lnTo>
                <a:lnTo>
                  <a:pt x="1020597" y="59369"/>
                </a:lnTo>
                <a:lnTo>
                  <a:pt x="1024785" y="59125"/>
                </a:lnTo>
                <a:lnTo>
                  <a:pt x="1028707" y="59125"/>
                </a:lnTo>
                <a:lnTo>
                  <a:pt x="1031696" y="58759"/>
                </a:lnTo>
                <a:lnTo>
                  <a:pt x="1125864" y="58759"/>
                </a:lnTo>
                <a:lnTo>
                  <a:pt x="1092041" y="17270"/>
                </a:lnTo>
                <a:lnTo>
                  <a:pt x="1052461" y="5176"/>
                </a:lnTo>
                <a:lnTo>
                  <a:pt x="1030641" y="3871"/>
                </a:lnTo>
                <a:close/>
              </a:path>
              <a:path w="1443990" h="265429">
                <a:moveTo>
                  <a:pt x="1050375" y="173712"/>
                </a:moveTo>
                <a:lnTo>
                  <a:pt x="1007403" y="173712"/>
                </a:lnTo>
                <a:lnTo>
                  <a:pt x="1012783" y="174193"/>
                </a:lnTo>
                <a:lnTo>
                  <a:pt x="1019340" y="174536"/>
                </a:lnTo>
                <a:lnTo>
                  <a:pt x="1029654" y="174811"/>
                </a:lnTo>
                <a:lnTo>
                  <a:pt x="1035989" y="174811"/>
                </a:lnTo>
                <a:lnTo>
                  <a:pt x="1050375" y="173712"/>
                </a:lnTo>
                <a:close/>
              </a:path>
              <a:path w="1443990" h="265429">
                <a:moveTo>
                  <a:pt x="1125864" y="58759"/>
                </a:moveTo>
                <a:lnTo>
                  <a:pt x="1034082" y="58759"/>
                </a:lnTo>
                <a:lnTo>
                  <a:pt x="1048587" y="60492"/>
                </a:lnTo>
                <a:lnTo>
                  <a:pt x="1059679" y="66058"/>
                </a:lnTo>
                <a:lnTo>
                  <a:pt x="1066335" y="75334"/>
                </a:lnTo>
                <a:lnTo>
                  <a:pt x="1068553" y="88322"/>
                </a:lnTo>
                <a:lnTo>
                  <a:pt x="1067943" y="95720"/>
                </a:lnTo>
                <a:lnTo>
                  <a:pt x="1047561" y="118007"/>
                </a:lnTo>
                <a:lnTo>
                  <a:pt x="1047370" y="118007"/>
                </a:lnTo>
                <a:lnTo>
                  <a:pt x="1041188" y="119381"/>
                </a:lnTo>
                <a:lnTo>
                  <a:pt x="1040949" y="119381"/>
                </a:lnTo>
                <a:lnTo>
                  <a:pt x="1034104" y="119839"/>
                </a:lnTo>
                <a:lnTo>
                  <a:pt x="1125030" y="119839"/>
                </a:lnTo>
                <a:lnTo>
                  <a:pt x="1129242" y="105982"/>
                </a:lnTo>
                <a:lnTo>
                  <a:pt x="1130855" y="88688"/>
                </a:lnTo>
                <a:lnTo>
                  <a:pt x="1129324" y="70868"/>
                </a:lnTo>
                <a:lnTo>
                  <a:pt x="1126038" y="59369"/>
                </a:lnTo>
                <a:lnTo>
                  <a:pt x="1125969" y="59125"/>
                </a:lnTo>
                <a:lnTo>
                  <a:pt x="1125864" y="58759"/>
                </a:lnTo>
                <a:close/>
              </a:path>
              <a:path w="1443990" h="265429">
                <a:moveTo>
                  <a:pt x="1329174" y="1465"/>
                </a:moveTo>
                <a:lnTo>
                  <a:pt x="1270537" y="1465"/>
                </a:lnTo>
                <a:lnTo>
                  <a:pt x="1270537" y="28585"/>
                </a:lnTo>
                <a:lnTo>
                  <a:pt x="1245978" y="31013"/>
                </a:lnTo>
                <a:lnTo>
                  <a:pt x="1204555" y="44940"/>
                </a:lnTo>
                <a:lnTo>
                  <a:pt x="1174046" y="70593"/>
                </a:lnTo>
                <a:lnTo>
                  <a:pt x="1158454" y="106875"/>
                </a:lnTo>
                <a:lnTo>
                  <a:pt x="1156509" y="129001"/>
                </a:lnTo>
                <a:lnTo>
                  <a:pt x="1158419" y="151173"/>
                </a:lnTo>
                <a:lnTo>
                  <a:pt x="1158433" y="151334"/>
                </a:lnTo>
                <a:lnTo>
                  <a:pt x="1164124" y="170780"/>
                </a:lnTo>
                <a:lnTo>
                  <a:pt x="1164205" y="171055"/>
                </a:lnTo>
                <a:lnTo>
                  <a:pt x="1187293" y="202664"/>
                </a:lnTo>
                <a:lnTo>
                  <a:pt x="1223693" y="222545"/>
                </a:lnTo>
                <a:lnTo>
                  <a:pt x="1270537" y="229417"/>
                </a:lnTo>
                <a:lnTo>
                  <a:pt x="1270537" y="263866"/>
                </a:lnTo>
                <a:lnTo>
                  <a:pt x="1329174" y="263866"/>
                </a:lnTo>
                <a:lnTo>
                  <a:pt x="1329174" y="229417"/>
                </a:lnTo>
                <a:lnTo>
                  <a:pt x="1353445" y="227607"/>
                </a:lnTo>
                <a:lnTo>
                  <a:pt x="1353654" y="227607"/>
                </a:lnTo>
                <a:lnTo>
                  <a:pt x="1375415" y="222545"/>
                </a:lnTo>
                <a:lnTo>
                  <a:pt x="1375596" y="222545"/>
                </a:lnTo>
                <a:lnTo>
                  <a:pt x="1395332" y="214025"/>
                </a:lnTo>
                <a:lnTo>
                  <a:pt x="1412313" y="202297"/>
                </a:lnTo>
                <a:lnTo>
                  <a:pt x="1426116" y="187821"/>
                </a:lnTo>
                <a:lnTo>
                  <a:pt x="1433211" y="175544"/>
                </a:lnTo>
                <a:lnTo>
                  <a:pt x="1270537" y="175544"/>
                </a:lnTo>
                <a:lnTo>
                  <a:pt x="1247921" y="172223"/>
                </a:lnTo>
                <a:lnTo>
                  <a:pt x="1231755" y="163359"/>
                </a:lnTo>
                <a:lnTo>
                  <a:pt x="1222048" y="148951"/>
                </a:lnTo>
                <a:lnTo>
                  <a:pt x="1218811" y="129001"/>
                </a:lnTo>
                <a:lnTo>
                  <a:pt x="1219616" y="119083"/>
                </a:lnTo>
                <a:lnTo>
                  <a:pt x="1247972" y="86123"/>
                </a:lnTo>
                <a:lnTo>
                  <a:pt x="1270537" y="82458"/>
                </a:lnTo>
                <a:lnTo>
                  <a:pt x="1432561" y="82458"/>
                </a:lnTo>
                <a:lnTo>
                  <a:pt x="1425939" y="71143"/>
                </a:lnTo>
                <a:lnTo>
                  <a:pt x="1395111" y="44665"/>
                </a:lnTo>
                <a:lnTo>
                  <a:pt x="1353718" y="30738"/>
                </a:lnTo>
                <a:lnTo>
                  <a:pt x="1329174" y="28585"/>
                </a:lnTo>
                <a:lnTo>
                  <a:pt x="1329174" y="1465"/>
                </a:lnTo>
                <a:close/>
              </a:path>
              <a:path w="1443990" h="265429">
                <a:moveTo>
                  <a:pt x="1329174" y="82458"/>
                </a:moveTo>
                <a:lnTo>
                  <a:pt x="1270537" y="82458"/>
                </a:lnTo>
                <a:lnTo>
                  <a:pt x="1270537" y="175544"/>
                </a:lnTo>
                <a:lnTo>
                  <a:pt x="1329174" y="175544"/>
                </a:lnTo>
                <a:lnTo>
                  <a:pt x="1329174" y="82458"/>
                </a:lnTo>
                <a:close/>
              </a:path>
              <a:path w="1443990" h="265429">
                <a:moveTo>
                  <a:pt x="1432561" y="82458"/>
                </a:moveTo>
                <a:lnTo>
                  <a:pt x="1329174" y="82458"/>
                </a:lnTo>
                <a:lnTo>
                  <a:pt x="1341521" y="83557"/>
                </a:lnTo>
                <a:lnTo>
                  <a:pt x="1352170" y="86123"/>
                </a:lnTo>
                <a:lnTo>
                  <a:pt x="1380704" y="119083"/>
                </a:lnTo>
                <a:lnTo>
                  <a:pt x="1381528" y="129001"/>
                </a:lnTo>
                <a:lnTo>
                  <a:pt x="1380759" y="139973"/>
                </a:lnTo>
                <a:lnTo>
                  <a:pt x="1353047" y="172429"/>
                </a:lnTo>
                <a:lnTo>
                  <a:pt x="1329174" y="175544"/>
                </a:lnTo>
                <a:lnTo>
                  <a:pt x="1433211" y="175544"/>
                </a:lnTo>
                <a:lnTo>
                  <a:pt x="1435964" y="170780"/>
                </a:lnTo>
                <a:lnTo>
                  <a:pt x="1441817" y="151334"/>
                </a:lnTo>
                <a:lnTo>
                  <a:pt x="1441865" y="151173"/>
                </a:lnTo>
                <a:lnTo>
                  <a:pt x="1443830" y="129001"/>
                </a:lnTo>
                <a:lnTo>
                  <a:pt x="1441845" y="107425"/>
                </a:lnTo>
                <a:lnTo>
                  <a:pt x="1435885" y="88138"/>
                </a:lnTo>
                <a:lnTo>
                  <a:pt x="1432561" y="82458"/>
                </a:lnTo>
                <a:close/>
              </a:path>
            </a:pathLst>
          </a:custGeom>
          <a:solidFill>
            <a:srgbClr val="e04e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7" name="object 12"/>
          <p:cNvSpPr/>
          <p:nvPr/>
        </p:nvSpPr>
        <p:spPr>
          <a:xfrm>
            <a:off x="9080640" y="4722480"/>
            <a:ext cx="28800" cy="3455280"/>
          </a:xfrm>
          <a:custGeom>
            <a:avLst/>
            <a:gdLst>
              <a:gd name="textAreaLeft" fmla="*/ 0 w 28800"/>
              <a:gd name="textAreaRight" fmla="*/ 29160 w 28800"/>
              <a:gd name="textAreaTop" fmla="*/ 0 h 3455280"/>
              <a:gd name="textAreaBottom" fmla="*/ 3455640 h 3455280"/>
            </a:gdLst>
            <a:ahLst/>
            <a:rect l="textAreaLeft" t="textAreaTop" r="textAreaRight" b="textAreaBottom"/>
            <a:pathLst>
              <a:path w="29209" h="3455670">
                <a:moveTo>
                  <a:pt x="0" y="0"/>
                </a:moveTo>
                <a:lnTo>
                  <a:pt x="0" y="3455392"/>
                </a:lnTo>
                <a:lnTo>
                  <a:pt x="28889" y="3455392"/>
                </a:lnTo>
                <a:lnTo>
                  <a:pt x="28889" y="0"/>
                </a:lnTo>
                <a:lnTo>
                  <a:pt x="0" y="0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8" name="object 13"/>
          <p:cNvSpPr/>
          <p:nvPr/>
        </p:nvSpPr>
        <p:spPr>
          <a:xfrm>
            <a:off x="1811520" y="8976240"/>
            <a:ext cx="14031360" cy="28800"/>
          </a:xfrm>
          <a:custGeom>
            <a:avLst/>
            <a:gdLst>
              <a:gd name="textAreaLeft" fmla="*/ 0 w 14031360"/>
              <a:gd name="textAreaRight" fmla="*/ 14031720 w 14031360"/>
              <a:gd name="textAreaTop" fmla="*/ 0 h 28800"/>
              <a:gd name="textAreaBottom" fmla="*/ 29160 h 28800"/>
            </a:gdLst>
            <a:ahLst/>
            <a:rect l="textAreaLeft" t="textAreaTop" r="textAreaRight" b="textAreaBottom"/>
            <a:pathLst>
              <a:path w="14031594" h="29209">
                <a:moveTo>
                  <a:pt x="14030986" y="0"/>
                </a:moveTo>
                <a:lnTo>
                  <a:pt x="0" y="0"/>
                </a:lnTo>
                <a:lnTo>
                  <a:pt x="0" y="28885"/>
                </a:lnTo>
                <a:lnTo>
                  <a:pt x="14030986" y="28885"/>
                </a:lnTo>
                <a:lnTo>
                  <a:pt x="14030986" y="0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9" name="object 14"/>
          <p:cNvSpPr/>
          <p:nvPr/>
        </p:nvSpPr>
        <p:spPr>
          <a:xfrm>
            <a:off x="1528920" y="4669920"/>
            <a:ext cx="6931800" cy="910800"/>
          </a:xfrm>
          <a:custGeom>
            <a:avLst/>
            <a:gdLst>
              <a:gd name="textAreaLeft" fmla="*/ 0 w 6931800"/>
              <a:gd name="textAreaRight" fmla="*/ 6932160 w 6931800"/>
              <a:gd name="textAreaTop" fmla="*/ 0 h 910800"/>
              <a:gd name="textAreaBottom" fmla="*/ 911160 h 910800"/>
            </a:gdLst>
            <a:ahLst/>
            <a:rect l="textAreaLeft" t="textAreaTop" r="textAreaRight" b="textAreaBottom"/>
            <a:pathLst>
              <a:path w="6932295" h="911225">
                <a:moveTo>
                  <a:pt x="6931726" y="0"/>
                </a:moveTo>
                <a:lnTo>
                  <a:pt x="0" y="0"/>
                </a:lnTo>
                <a:lnTo>
                  <a:pt x="0" y="910967"/>
                </a:lnTo>
                <a:lnTo>
                  <a:pt x="6931726" y="910967"/>
                </a:lnTo>
                <a:lnTo>
                  <a:pt x="6931726" y="0"/>
                </a:lnTo>
                <a:close/>
              </a:path>
            </a:pathLst>
          </a:custGeom>
          <a:solidFill>
            <a:srgbClr val="c59368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0" name="object 15"/>
          <p:cNvSpPr/>
          <p:nvPr/>
        </p:nvSpPr>
        <p:spPr>
          <a:xfrm>
            <a:off x="9758880" y="4638600"/>
            <a:ext cx="6931800" cy="910800"/>
          </a:xfrm>
          <a:custGeom>
            <a:avLst/>
            <a:gdLst>
              <a:gd name="textAreaLeft" fmla="*/ 0 w 6931800"/>
              <a:gd name="textAreaRight" fmla="*/ 6932160 w 6931800"/>
              <a:gd name="textAreaTop" fmla="*/ 0 h 910800"/>
              <a:gd name="textAreaBottom" fmla="*/ 911160 h 910800"/>
            </a:gdLst>
            <a:ahLst/>
            <a:rect l="textAreaLeft" t="textAreaTop" r="textAreaRight" b="textAreaBottom"/>
            <a:pathLst>
              <a:path w="6932294" h="911225">
                <a:moveTo>
                  <a:pt x="6931726" y="0"/>
                </a:moveTo>
                <a:lnTo>
                  <a:pt x="0" y="0"/>
                </a:lnTo>
                <a:lnTo>
                  <a:pt x="0" y="910967"/>
                </a:lnTo>
                <a:lnTo>
                  <a:pt x="6931726" y="910967"/>
                </a:lnTo>
                <a:lnTo>
                  <a:pt x="6931726" y="0"/>
                </a:lnTo>
                <a:close/>
              </a:path>
            </a:pathLst>
          </a:custGeom>
          <a:solidFill>
            <a:srgbClr val="c59368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11" name="object 16" descr=""/>
          <p:cNvPicPr/>
          <p:nvPr/>
        </p:nvPicPr>
        <p:blipFill>
          <a:blip r:embed="rId5"/>
          <a:stretch/>
        </p:blipFill>
        <p:spPr>
          <a:xfrm>
            <a:off x="1647360" y="4776840"/>
            <a:ext cx="6436080" cy="74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2" name="object 17" descr=""/>
          <p:cNvPicPr/>
          <p:nvPr/>
        </p:nvPicPr>
        <p:blipFill>
          <a:blip r:embed="rId6"/>
          <a:stretch/>
        </p:blipFill>
        <p:spPr>
          <a:xfrm>
            <a:off x="9898560" y="4776840"/>
            <a:ext cx="6483240" cy="74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object 18" descr=""/>
          <p:cNvPicPr/>
          <p:nvPr/>
        </p:nvPicPr>
        <p:blipFill>
          <a:blip r:embed="rId7"/>
          <a:stretch/>
        </p:blipFill>
        <p:spPr>
          <a:xfrm>
            <a:off x="1569960" y="5869080"/>
            <a:ext cx="6752160" cy="2875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4" name="object 19" descr=""/>
          <p:cNvPicPr/>
          <p:nvPr/>
        </p:nvPicPr>
        <p:blipFill>
          <a:blip r:embed="rId8"/>
          <a:stretch/>
        </p:blipFill>
        <p:spPr>
          <a:xfrm>
            <a:off x="9768960" y="5869080"/>
            <a:ext cx="6697080" cy="99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5" name="object 20" descr=""/>
          <p:cNvPicPr/>
          <p:nvPr/>
        </p:nvPicPr>
        <p:blipFill>
          <a:blip r:embed="rId9"/>
          <a:stretch/>
        </p:blipFill>
        <p:spPr>
          <a:xfrm>
            <a:off x="1538280" y="9360000"/>
            <a:ext cx="4755960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6" name="object 21" descr=""/>
          <p:cNvPicPr/>
          <p:nvPr/>
        </p:nvPicPr>
        <p:blipFill>
          <a:blip r:embed="rId10"/>
          <a:stretch/>
        </p:blipFill>
        <p:spPr>
          <a:xfrm>
            <a:off x="1525320" y="9702720"/>
            <a:ext cx="13350600" cy="59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7" name="object 22" descr=""/>
          <p:cNvPicPr/>
          <p:nvPr/>
        </p:nvPicPr>
        <p:blipFill>
          <a:blip r:embed="rId11"/>
          <a:stretch/>
        </p:blipFill>
        <p:spPr>
          <a:xfrm>
            <a:off x="4561560" y="1082520"/>
            <a:ext cx="11472480" cy="47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8" name="object 23"/>
          <p:cNvSpPr/>
          <p:nvPr/>
        </p:nvSpPr>
        <p:spPr>
          <a:xfrm>
            <a:off x="16407720" y="7047360"/>
            <a:ext cx="520920" cy="520200"/>
          </a:xfrm>
          <a:custGeom>
            <a:avLst/>
            <a:gdLst>
              <a:gd name="textAreaLeft" fmla="*/ 0 w 520920"/>
              <a:gd name="textAreaRight" fmla="*/ 521280 w 520920"/>
              <a:gd name="textAreaTop" fmla="*/ 0 h 520200"/>
              <a:gd name="textAreaBottom" fmla="*/ 520560 h 520200"/>
            </a:gdLst>
            <a:ahLst/>
            <a:rect l="textAreaLeft" t="textAreaTop" r="textAreaRight" b="textAreaBottom"/>
            <a:pathLst>
              <a:path w="521334" h="520700">
                <a:moveTo>
                  <a:pt x="372148" y="148374"/>
                </a:moveTo>
                <a:lnTo>
                  <a:pt x="148856" y="148374"/>
                </a:lnTo>
                <a:lnTo>
                  <a:pt x="148856" y="371665"/>
                </a:lnTo>
                <a:lnTo>
                  <a:pt x="372148" y="371665"/>
                </a:lnTo>
                <a:lnTo>
                  <a:pt x="372148" y="148374"/>
                </a:lnTo>
                <a:close/>
              </a:path>
              <a:path w="521334" h="520700">
                <a:moveTo>
                  <a:pt x="521004" y="0"/>
                </a:moveTo>
                <a:lnTo>
                  <a:pt x="0" y="0"/>
                </a:lnTo>
                <a:lnTo>
                  <a:pt x="0" y="73660"/>
                </a:lnTo>
                <a:lnTo>
                  <a:pt x="0" y="445770"/>
                </a:lnTo>
                <a:lnTo>
                  <a:pt x="0" y="520700"/>
                </a:lnTo>
                <a:lnTo>
                  <a:pt x="521004" y="520700"/>
                </a:lnTo>
                <a:lnTo>
                  <a:pt x="521004" y="446100"/>
                </a:lnTo>
                <a:lnTo>
                  <a:pt x="521004" y="445770"/>
                </a:lnTo>
                <a:lnTo>
                  <a:pt x="521004" y="73952"/>
                </a:lnTo>
                <a:lnTo>
                  <a:pt x="446570" y="73952"/>
                </a:lnTo>
                <a:lnTo>
                  <a:pt x="446570" y="445770"/>
                </a:lnTo>
                <a:lnTo>
                  <a:pt x="74434" y="445770"/>
                </a:lnTo>
                <a:lnTo>
                  <a:pt x="74434" y="73660"/>
                </a:lnTo>
                <a:lnTo>
                  <a:pt x="521004" y="73660"/>
                </a:lnTo>
                <a:lnTo>
                  <a:pt x="52100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9" name="object 24"/>
          <p:cNvSpPr/>
          <p:nvPr/>
        </p:nvSpPr>
        <p:spPr>
          <a:xfrm>
            <a:off x="16407720" y="9280080"/>
            <a:ext cx="520920" cy="520200"/>
          </a:xfrm>
          <a:custGeom>
            <a:avLst/>
            <a:gdLst>
              <a:gd name="textAreaLeft" fmla="*/ 0 w 520920"/>
              <a:gd name="textAreaRight" fmla="*/ 521280 w 520920"/>
              <a:gd name="textAreaTop" fmla="*/ 0 h 520200"/>
              <a:gd name="textAreaBottom" fmla="*/ 520560 h 520200"/>
            </a:gdLst>
            <a:ahLst/>
            <a:rect l="textAreaLeft" t="textAreaTop" r="textAreaRight" b="textAreaBottom"/>
            <a:pathLst>
              <a:path w="521334" h="520700">
                <a:moveTo>
                  <a:pt x="521004" y="0"/>
                </a:moveTo>
                <a:lnTo>
                  <a:pt x="0" y="0"/>
                </a:lnTo>
                <a:lnTo>
                  <a:pt x="0" y="76200"/>
                </a:lnTo>
                <a:lnTo>
                  <a:pt x="0" y="457200"/>
                </a:lnTo>
                <a:lnTo>
                  <a:pt x="0" y="520700"/>
                </a:lnTo>
                <a:lnTo>
                  <a:pt x="521004" y="520700"/>
                </a:lnTo>
                <a:lnTo>
                  <a:pt x="521004" y="457200"/>
                </a:lnTo>
                <a:lnTo>
                  <a:pt x="74434" y="457200"/>
                </a:lnTo>
                <a:lnTo>
                  <a:pt x="74434" y="76200"/>
                </a:lnTo>
                <a:lnTo>
                  <a:pt x="521004" y="76200"/>
                </a:lnTo>
                <a:lnTo>
                  <a:pt x="52100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0" name="object 25"/>
          <p:cNvSpPr/>
          <p:nvPr/>
        </p:nvSpPr>
        <p:spPr>
          <a:xfrm>
            <a:off x="17003160" y="9432360"/>
            <a:ext cx="297360" cy="367920"/>
          </a:xfrm>
          <a:custGeom>
            <a:avLst/>
            <a:gdLst>
              <a:gd name="textAreaLeft" fmla="*/ 0 w 297360"/>
              <a:gd name="textAreaRight" fmla="*/ 297720 w 297360"/>
              <a:gd name="textAreaTop" fmla="*/ 0 h 367920"/>
              <a:gd name="textAreaBottom" fmla="*/ 368280 h 367920"/>
            </a:gdLst>
            <a:ahLst/>
            <a:rect l="textAreaLeft" t="textAreaTop" r="textAreaRight" b="textAreaBottom"/>
            <a:pathLst>
              <a:path w="297815" h="368300">
                <a:moveTo>
                  <a:pt x="297713" y="304800"/>
                </a:moveTo>
                <a:lnTo>
                  <a:pt x="74434" y="304800"/>
                </a:lnTo>
                <a:lnTo>
                  <a:pt x="74434" y="76200"/>
                </a:lnTo>
                <a:lnTo>
                  <a:pt x="148856" y="76200"/>
                </a:lnTo>
                <a:lnTo>
                  <a:pt x="148856" y="0"/>
                </a:lnTo>
                <a:lnTo>
                  <a:pt x="0" y="0"/>
                </a:lnTo>
                <a:lnTo>
                  <a:pt x="0" y="76200"/>
                </a:lnTo>
                <a:lnTo>
                  <a:pt x="0" y="304800"/>
                </a:lnTo>
                <a:lnTo>
                  <a:pt x="0" y="368300"/>
                </a:lnTo>
                <a:lnTo>
                  <a:pt x="297713" y="368300"/>
                </a:lnTo>
                <a:lnTo>
                  <a:pt x="297713" y="3048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1" name="object 26"/>
          <p:cNvSpPr/>
          <p:nvPr/>
        </p:nvSpPr>
        <p:spPr>
          <a:xfrm>
            <a:off x="17524440" y="9737280"/>
            <a:ext cx="149040" cy="63000"/>
          </a:xfrm>
          <a:custGeom>
            <a:avLst/>
            <a:gdLst>
              <a:gd name="textAreaLeft" fmla="*/ 0 w 149040"/>
              <a:gd name="textAreaRight" fmla="*/ 149400 w 14904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149225" h="63500">
                <a:moveTo>
                  <a:pt x="148854" y="0"/>
                </a:moveTo>
                <a:lnTo>
                  <a:pt x="0" y="0"/>
                </a:lnTo>
                <a:lnTo>
                  <a:pt x="0" y="63500"/>
                </a:lnTo>
                <a:lnTo>
                  <a:pt x="148854" y="635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2" name="object 27"/>
          <p:cNvSpPr/>
          <p:nvPr/>
        </p:nvSpPr>
        <p:spPr>
          <a:xfrm>
            <a:off x="17896320" y="9737280"/>
            <a:ext cx="223200" cy="63000"/>
          </a:xfrm>
          <a:custGeom>
            <a:avLst/>
            <a:gdLst>
              <a:gd name="textAreaLeft" fmla="*/ 0 w 223200"/>
              <a:gd name="textAreaRight" fmla="*/ 223560 w 22320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223519" h="63500">
                <a:moveTo>
                  <a:pt x="223281" y="0"/>
                </a:moveTo>
                <a:lnTo>
                  <a:pt x="0" y="0"/>
                </a:lnTo>
                <a:lnTo>
                  <a:pt x="0" y="63500"/>
                </a:lnTo>
                <a:lnTo>
                  <a:pt x="223281" y="63500"/>
                </a:lnTo>
                <a:lnTo>
                  <a:pt x="22328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3" name="object 28"/>
          <p:cNvSpPr/>
          <p:nvPr/>
        </p:nvSpPr>
        <p:spPr>
          <a:xfrm>
            <a:off x="18268560" y="9737280"/>
            <a:ext cx="74520" cy="63000"/>
          </a:xfrm>
          <a:custGeom>
            <a:avLst/>
            <a:gdLst>
              <a:gd name="textAreaLeft" fmla="*/ 0 w 74520"/>
              <a:gd name="textAreaRight" fmla="*/ 74880 w 7452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74930" h="63500">
                <a:moveTo>
                  <a:pt x="74427" y="0"/>
                </a:moveTo>
                <a:lnTo>
                  <a:pt x="0" y="0"/>
                </a:lnTo>
                <a:lnTo>
                  <a:pt x="0" y="63500"/>
                </a:lnTo>
                <a:lnTo>
                  <a:pt x="74427" y="635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4" name="object 29"/>
          <p:cNvSpPr/>
          <p:nvPr/>
        </p:nvSpPr>
        <p:spPr>
          <a:xfrm>
            <a:off x="18119880" y="9585000"/>
            <a:ext cx="372240" cy="215640"/>
          </a:xfrm>
          <a:custGeom>
            <a:avLst/>
            <a:gdLst>
              <a:gd name="textAreaLeft" fmla="*/ 0 w 372240"/>
              <a:gd name="textAreaRight" fmla="*/ 372600 w 372240"/>
              <a:gd name="textAreaTop" fmla="*/ 0 h 215640"/>
              <a:gd name="textAreaBottom" fmla="*/ 216000 h 215640"/>
            </a:gdLst>
            <a:ahLst/>
            <a:rect l="textAreaLeft" t="textAreaTop" r="textAreaRight" b="textAreaBottom"/>
            <a:pathLst>
              <a:path w="372744" h="215900">
                <a:moveTo>
                  <a:pt x="372148" y="0"/>
                </a:moveTo>
                <a:lnTo>
                  <a:pt x="0" y="0"/>
                </a:lnTo>
                <a:lnTo>
                  <a:pt x="0" y="76200"/>
                </a:lnTo>
                <a:lnTo>
                  <a:pt x="223291" y="76200"/>
                </a:lnTo>
                <a:lnTo>
                  <a:pt x="223291" y="152400"/>
                </a:lnTo>
                <a:lnTo>
                  <a:pt x="297726" y="152400"/>
                </a:lnTo>
                <a:lnTo>
                  <a:pt x="297726" y="215900"/>
                </a:lnTo>
                <a:lnTo>
                  <a:pt x="372148" y="215900"/>
                </a:lnTo>
                <a:lnTo>
                  <a:pt x="372148" y="152400"/>
                </a:lnTo>
                <a:lnTo>
                  <a:pt x="372148" y="76200"/>
                </a:lnTo>
                <a:lnTo>
                  <a:pt x="37214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5" name="object 30"/>
          <p:cNvSpPr/>
          <p:nvPr/>
        </p:nvSpPr>
        <p:spPr>
          <a:xfrm>
            <a:off x="18566280" y="9585000"/>
            <a:ext cx="595440" cy="215640"/>
          </a:xfrm>
          <a:custGeom>
            <a:avLst/>
            <a:gdLst>
              <a:gd name="textAreaLeft" fmla="*/ 0 w 595440"/>
              <a:gd name="textAreaRight" fmla="*/ 595800 w 595440"/>
              <a:gd name="textAreaTop" fmla="*/ 0 h 215640"/>
              <a:gd name="textAreaBottom" fmla="*/ 216000 h 215640"/>
            </a:gdLst>
            <a:ahLst/>
            <a:rect l="textAreaLeft" t="textAreaTop" r="textAreaRight" b="textAreaBottom"/>
            <a:pathLst>
              <a:path w="595630" h="215900">
                <a:moveTo>
                  <a:pt x="446582" y="0"/>
                </a:move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0" y="215900"/>
                </a:lnTo>
                <a:lnTo>
                  <a:pt x="74434" y="215900"/>
                </a:lnTo>
                <a:lnTo>
                  <a:pt x="74434" y="152400"/>
                </a:lnTo>
                <a:lnTo>
                  <a:pt x="148856" y="152400"/>
                </a:lnTo>
                <a:lnTo>
                  <a:pt x="148856" y="76200"/>
                </a:lnTo>
                <a:lnTo>
                  <a:pt x="446582" y="76200"/>
                </a:lnTo>
                <a:lnTo>
                  <a:pt x="446582" y="0"/>
                </a:lnTo>
                <a:close/>
              </a:path>
              <a:path w="595630" h="215900">
                <a:moveTo>
                  <a:pt x="595426" y="152400"/>
                </a:moveTo>
                <a:lnTo>
                  <a:pt x="446582" y="152400"/>
                </a:lnTo>
                <a:lnTo>
                  <a:pt x="446582" y="215900"/>
                </a:lnTo>
                <a:lnTo>
                  <a:pt x="595426" y="215900"/>
                </a:lnTo>
                <a:lnTo>
                  <a:pt x="595426" y="1524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6" name="object 31"/>
          <p:cNvSpPr/>
          <p:nvPr/>
        </p:nvSpPr>
        <p:spPr>
          <a:xfrm>
            <a:off x="16854480" y="9356400"/>
            <a:ext cx="74520" cy="380520"/>
          </a:xfrm>
          <a:custGeom>
            <a:avLst/>
            <a:gdLst>
              <a:gd name="textAreaLeft" fmla="*/ 0 w 74520"/>
              <a:gd name="textAreaRight" fmla="*/ 74880 w 74520"/>
              <a:gd name="textAreaTop" fmla="*/ 0 h 380520"/>
              <a:gd name="textAreaBottom" fmla="*/ 380880 h 380520"/>
            </a:gdLst>
            <a:ahLst/>
            <a:rect l="textAreaLeft" t="textAreaTop" r="textAreaRight" b="textAreaBottom"/>
            <a:pathLst>
              <a:path w="74930" h="381000">
                <a:moveTo>
                  <a:pt x="74429" y="0"/>
                </a:moveTo>
                <a:lnTo>
                  <a:pt x="0" y="0"/>
                </a:lnTo>
                <a:lnTo>
                  <a:pt x="0" y="381000"/>
                </a:lnTo>
                <a:lnTo>
                  <a:pt x="74429" y="381000"/>
                </a:lnTo>
                <a:lnTo>
                  <a:pt x="7442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7" name="object 32"/>
          <p:cNvSpPr/>
          <p:nvPr/>
        </p:nvSpPr>
        <p:spPr>
          <a:xfrm>
            <a:off x="17226720" y="9585000"/>
            <a:ext cx="149040" cy="151920"/>
          </a:xfrm>
          <a:custGeom>
            <a:avLst/>
            <a:gdLst>
              <a:gd name="textAreaLeft" fmla="*/ 0 w 149040"/>
              <a:gd name="textAreaRight" fmla="*/ 149400 w 14904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149225" h="1524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74422" y="152400"/>
                </a:lnTo>
                <a:lnTo>
                  <a:pt x="74422" y="762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8" name="object 33"/>
          <p:cNvSpPr/>
          <p:nvPr/>
        </p:nvSpPr>
        <p:spPr>
          <a:xfrm>
            <a:off x="17449920" y="966096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2" y="0"/>
                </a:moveTo>
                <a:lnTo>
                  <a:pt x="0" y="0"/>
                </a:lnTo>
                <a:lnTo>
                  <a:pt x="0" y="76200"/>
                </a:lnTo>
                <a:lnTo>
                  <a:pt x="74432" y="76200"/>
                </a:lnTo>
                <a:lnTo>
                  <a:pt x="7443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9" name="object 34"/>
          <p:cNvSpPr/>
          <p:nvPr/>
        </p:nvSpPr>
        <p:spPr>
          <a:xfrm>
            <a:off x="17822160" y="966096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0" name="object 35"/>
          <p:cNvSpPr/>
          <p:nvPr/>
        </p:nvSpPr>
        <p:spPr>
          <a:xfrm>
            <a:off x="18045360" y="966096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64" y="0"/>
                </a:moveTo>
                <a:lnTo>
                  <a:pt x="0" y="0"/>
                </a:lnTo>
                <a:lnTo>
                  <a:pt x="0" y="76200"/>
                </a:lnTo>
                <a:lnTo>
                  <a:pt x="148864" y="76200"/>
                </a:lnTo>
                <a:lnTo>
                  <a:pt x="14886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1" name="object 36"/>
          <p:cNvSpPr/>
          <p:nvPr/>
        </p:nvSpPr>
        <p:spPr>
          <a:xfrm>
            <a:off x="18789480" y="966096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7" y="0"/>
                </a:moveTo>
                <a:lnTo>
                  <a:pt x="0" y="0"/>
                </a:lnTo>
                <a:lnTo>
                  <a:pt x="0" y="76200"/>
                </a:lnTo>
                <a:lnTo>
                  <a:pt x="74437" y="76200"/>
                </a:lnTo>
                <a:lnTo>
                  <a:pt x="7443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2" name="object 37"/>
          <p:cNvSpPr/>
          <p:nvPr/>
        </p:nvSpPr>
        <p:spPr>
          <a:xfrm>
            <a:off x="18938520" y="966096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3" name="object 38"/>
          <p:cNvSpPr/>
          <p:nvPr/>
        </p:nvSpPr>
        <p:spPr>
          <a:xfrm>
            <a:off x="16556760" y="9432360"/>
            <a:ext cx="223200" cy="228240"/>
          </a:xfrm>
          <a:custGeom>
            <a:avLst/>
            <a:gdLst>
              <a:gd name="textAreaLeft" fmla="*/ 0 w 223200"/>
              <a:gd name="textAreaRight" fmla="*/ 223560 w 223200"/>
              <a:gd name="textAreaTop" fmla="*/ 0 h 228240"/>
              <a:gd name="textAreaBottom" fmla="*/ 228600 h 228240"/>
            </a:gdLst>
            <a:ahLst/>
            <a:rect l="textAreaLeft" t="textAreaTop" r="textAreaRight" b="textAreaBottom"/>
            <a:pathLst>
              <a:path w="223519" h="228600">
                <a:moveTo>
                  <a:pt x="223284" y="0"/>
                </a:moveTo>
                <a:lnTo>
                  <a:pt x="0" y="0"/>
                </a:lnTo>
                <a:lnTo>
                  <a:pt x="0" y="228600"/>
                </a:lnTo>
                <a:lnTo>
                  <a:pt x="223284" y="228600"/>
                </a:lnTo>
                <a:lnTo>
                  <a:pt x="22328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4" name="object 39"/>
          <p:cNvSpPr/>
          <p:nvPr/>
        </p:nvSpPr>
        <p:spPr>
          <a:xfrm>
            <a:off x="17300880" y="9216720"/>
            <a:ext cx="595440" cy="444240"/>
          </a:xfrm>
          <a:custGeom>
            <a:avLst/>
            <a:gdLst>
              <a:gd name="textAreaLeft" fmla="*/ 0 w 595440"/>
              <a:gd name="textAreaRight" fmla="*/ 595800 w 595440"/>
              <a:gd name="textAreaTop" fmla="*/ 0 h 444240"/>
              <a:gd name="textAreaBottom" fmla="*/ 444600 h 444240"/>
            </a:gdLst>
            <a:ahLst/>
            <a:rect l="textAreaLeft" t="textAreaTop" r="textAreaRight" b="textAreaBottom"/>
            <a:pathLst>
              <a:path w="595630" h="444500">
                <a:moveTo>
                  <a:pt x="595426" y="368300"/>
                </a:moveTo>
                <a:lnTo>
                  <a:pt x="297713" y="368300"/>
                </a:lnTo>
                <a:lnTo>
                  <a:pt x="297713" y="292100"/>
                </a:lnTo>
                <a:lnTo>
                  <a:pt x="297713" y="215900"/>
                </a:lnTo>
                <a:lnTo>
                  <a:pt x="297713" y="139700"/>
                </a:lnTo>
                <a:lnTo>
                  <a:pt x="297713" y="63500"/>
                </a:lnTo>
                <a:lnTo>
                  <a:pt x="297713" y="0"/>
                </a:lnTo>
                <a:lnTo>
                  <a:pt x="0" y="0"/>
                </a:lnTo>
                <a:lnTo>
                  <a:pt x="0" y="63500"/>
                </a:lnTo>
                <a:lnTo>
                  <a:pt x="74434" y="63500"/>
                </a:lnTo>
                <a:lnTo>
                  <a:pt x="74434" y="139700"/>
                </a:lnTo>
                <a:lnTo>
                  <a:pt x="223291" y="139700"/>
                </a:lnTo>
                <a:lnTo>
                  <a:pt x="223291" y="215900"/>
                </a:lnTo>
                <a:lnTo>
                  <a:pt x="148856" y="215900"/>
                </a:lnTo>
                <a:lnTo>
                  <a:pt x="148856" y="292100"/>
                </a:lnTo>
                <a:lnTo>
                  <a:pt x="223291" y="292100"/>
                </a:lnTo>
                <a:lnTo>
                  <a:pt x="223291" y="368300"/>
                </a:lnTo>
                <a:lnTo>
                  <a:pt x="223291" y="444500"/>
                </a:lnTo>
                <a:lnTo>
                  <a:pt x="595426" y="444500"/>
                </a:lnTo>
                <a:lnTo>
                  <a:pt x="595426" y="3683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5" name="object 40"/>
          <p:cNvSpPr/>
          <p:nvPr/>
        </p:nvSpPr>
        <p:spPr>
          <a:xfrm>
            <a:off x="19013040" y="9508680"/>
            <a:ext cx="149040" cy="151920"/>
          </a:xfrm>
          <a:custGeom>
            <a:avLst/>
            <a:gdLst>
              <a:gd name="textAreaLeft" fmla="*/ 0 w 149040"/>
              <a:gd name="textAreaRight" fmla="*/ 149400 w 14904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149225" h="152400">
                <a:moveTo>
                  <a:pt x="148844" y="0"/>
                </a:moveTo>
                <a:lnTo>
                  <a:pt x="0" y="0"/>
                </a:lnTo>
                <a:lnTo>
                  <a:pt x="0" y="76200"/>
                </a:lnTo>
                <a:lnTo>
                  <a:pt x="74422" y="76200"/>
                </a:lnTo>
                <a:lnTo>
                  <a:pt x="74422" y="152400"/>
                </a:lnTo>
                <a:lnTo>
                  <a:pt x="148844" y="152400"/>
                </a:lnTo>
                <a:lnTo>
                  <a:pt x="148844" y="76200"/>
                </a:lnTo>
                <a:lnTo>
                  <a:pt x="148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6" name="object 41"/>
          <p:cNvSpPr/>
          <p:nvPr/>
        </p:nvSpPr>
        <p:spPr>
          <a:xfrm>
            <a:off x="17673120" y="9432360"/>
            <a:ext cx="149040" cy="151920"/>
          </a:xfrm>
          <a:custGeom>
            <a:avLst/>
            <a:gdLst>
              <a:gd name="textAreaLeft" fmla="*/ 0 w 149040"/>
              <a:gd name="textAreaRight" fmla="*/ 149400 w 14904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149225" h="1524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74422" y="76200"/>
                </a:lnTo>
                <a:lnTo>
                  <a:pt x="74422" y="152400"/>
                </a:lnTo>
                <a:lnTo>
                  <a:pt x="148856" y="1524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7" name="object 42"/>
          <p:cNvSpPr/>
          <p:nvPr/>
        </p:nvSpPr>
        <p:spPr>
          <a:xfrm>
            <a:off x="17896320" y="9432360"/>
            <a:ext cx="223200" cy="151920"/>
          </a:xfrm>
          <a:custGeom>
            <a:avLst/>
            <a:gdLst>
              <a:gd name="textAreaLeft" fmla="*/ 0 w 223200"/>
              <a:gd name="textAreaRight" fmla="*/ 223560 w 22320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223519" h="152400">
                <a:moveTo>
                  <a:pt x="223278" y="0"/>
                </a:move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148856" y="152400"/>
                </a:lnTo>
                <a:lnTo>
                  <a:pt x="148856" y="76200"/>
                </a:lnTo>
                <a:lnTo>
                  <a:pt x="223278" y="76200"/>
                </a:lnTo>
                <a:lnTo>
                  <a:pt x="22327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8" name="object 43"/>
          <p:cNvSpPr/>
          <p:nvPr/>
        </p:nvSpPr>
        <p:spPr>
          <a:xfrm>
            <a:off x="18194040" y="95086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9" name="object 44"/>
          <p:cNvSpPr/>
          <p:nvPr/>
        </p:nvSpPr>
        <p:spPr>
          <a:xfrm>
            <a:off x="18343080" y="95086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0" name="object 45"/>
          <p:cNvSpPr/>
          <p:nvPr/>
        </p:nvSpPr>
        <p:spPr>
          <a:xfrm>
            <a:off x="18491760" y="950868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1" name="object 46"/>
          <p:cNvSpPr/>
          <p:nvPr/>
        </p:nvSpPr>
        <p:spPr>
          <a:xfrm>
            <a:off x="18715320" y="95086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2" name="object 47"/>
          <p:cNvSpPr/>
          <p:nvPr/>
        </p:nvSpPr>
        <p:spPr>
          <a:xfrm>
            <a:off x="18864000" y="95086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3" name="object 48"/>
          <p:cNvSpPr/>
          <p:nvPr/>
        </p:nvSpPr>
        <p:spPr>
          <a:xfrm>
            <a:off x="17300880" y="9356400"/>
            <a:ext cx="149040" cy="151920"/>
          </a:xfrm>
          <a:custGeom>
            <a:avLst/>
            <a:gdLst>
              <a:gd name="textAreaLeft" fmla="*/ 0 w 149040"/>
              <a:gd name="textAreaRight" fmla="*/ 149400 w 14904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149225" h="1524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74434" y="152400"/>
                </a:lnTo>
                <a:lnTo>
                  <a:pt x="74434" y="762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4" name="object 49"/>
          <p:cNvSpPr/>
          <p:nvPr/>
        </p:nvSpPr>
        <p:spPr>
          <a:xfrm>
            <a:off x="18045360" y="9216720"/>
            <a:ext cx="967320" cy="291600"/>
          </a:xfrm>
          <a:custGeom>
            <a:avLst/>
            <a:gdLst>
              <a:gd name="textAreaLeft" fmla="*/ 0 w 967320"/>
              <a:gd name="textAreaRight" fmla="*/ 967680 w 967320"/>
              <a:gd name="textAreaTop" fmla="*/ 0 h 291600"/>
              <a:gd name="textAreaBottom" fmla="*/ 291960 h 291600"/>
            </a:gdLst>
            <a:ahLst/>
            <a:rect l="textAreaLeft" t="textAreaTop" r="textAreaRight" b="textAreaBottom"/>
            <a:pathLst>
              <a:path w="967740" h="292100">
                <a:moveTo>
                  <a:pt x="967574" y="215900"/>
                </a:moveTo>
                <a:lnTo>
                  <a:pt x="520992" y="215900"/>
                </a:lnTo>
                <a:lnTo>
                  <a:pt x="520992" y="139700"/>
                </a:lnTo>
                <a:lnTo>
                  <a:pt x="520992" y="63500"/>
                </a:lnTo>
                <a:lnTo>
                  <a:pt x="520992" y="0"/>
                </a:lnTo>
                <a:lnTo>
                  <a:pt x="446570" y="0"/>
                </a:lnTo>
                <a:lnTo>
                  <a:pt x="446570" y="63500"/>
                </a:lnTo>
                <a:lnTo>
                  <a:pt x="0" y="63500"/>
                </a:lnTo>
                <a:lnTo>
                  <a:pt x="0" y="139700"/>
                </a:lnTo>
                <a:lnTo>
                  <a:pt x="372148" y="139700"/>
                </a:lnTo>
                <a:lnTo>
                  <a:pt x="372148" y="215900"/>
                </a:lnTo>
                <a:lnTo>
                  <a:pt x="372148" y="292100"/>
                </a:lnTo>
                <a:lnTo>
                  <a:pt x="967574" y="292100"/>
                </a:lnTo>
                <a:lnTo>
                  <a:pt x="967574" y="2159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5" name="object 50"/>
          <p:cNvSpPr/>
          <p:nvPr/>
        </p:nvSpPr>
        <p:spPr>
          <a:xfrm>
            <a:off x="17003160" y="9216720"/>
            <a:ext cx="223200" cy="215640"/>
          </a:xfrm>
          <a:custGeom>
            <a:avLst/>
            <a:gdLst>
              <a:gd name="textAreaLeft" fmla="*/ 0 w 223200"/>
              <a:gd name="textAreaRight" fmla="*/ 223560 w 223200"/>
              <a:gd name="textAreaTop" fmla="*/ 0 h 215640"/>
              <a:gd name="textAreaBottom" fmla="*/ 216000 h 215640"/>
            </a:gdLst>
            <a:ahLst/>
            <a:rect l="textAreaLeft" t="textAreaTop" r="textAreaRight" b="textAreaBottom"/>
            <a:pathLst>
              <a:path w="223519" h="215900">
                <a:moveTo>
                  <a:pt x="223291" y="63500"/>
                </a:moveTo>
                <a:lnTo>
                  <a:pt x="148856" y="63500"/>
                </a:lnTo>
                <a:lnTo>
                  <a:pt x="148856" y="0"/>
                </a:lnTo>
                <a:lnTo>
                  <a:pt x="0" y="0"/>
                </a:lnTo>
                <a:lnTo>
                  <a:pt x="0" y="63500"/>
                </a:lnTo>
                <a:lnTo>
                  <a:pt x="0" y="139700"/>
                </a:lnTo>
                <a:lnTo>
                  <a:pt x="74434" y="139700"/>
                </a:lnTo>
                <a:lnTo>
                  <a:pt x="74434" y="215900"/>
                </a:lnTo>
                <a:lnTo>
                  <a:pt x="223291" y="215900"/>
                </a:lnTo>
                <a:lnTo>
                  <a:pt x="223291" y="139700"/>
                </a:lnTo>
                <a:lnTo>
                  <a:pt x="223291" y="635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6" name="object 51"/>
          <p:cNvSpPr/>
          <p:nvPr/>
        </p:nvSpPr>
        <p:spPr>
          <a:xfrm>
            <a:off x="17822160" y="93564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7" name="object 52"/>
          <p:cNvSpPr/>
          <p:nvPr/>
        </p:nvSpPr>
        <p:spPr>
          <a:xfrm>
            <a:off x="17970840" y="93564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8" name="object 53"/>
          <p:cNvSpPr/>
          <p:nvPr/>
        </p:nvSpPr>
        <p:spPr>
          <a:xfrm>
            <a:off x="18119880" y="93564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7" y="0"/>
                </a:moveTo>
                <a:lnTo>
                  <a:pt x="0" y="0"/>
                </a:lnTo>
                <a:lnTo>
                  <a:pt x="0" y="76200"/>
                </a:lnTo>
                <a:lnTo>
                  <a:pt x="74437" y="76200"/>
                </a:lnTo>
                <a:lnTo>
                  <a:pt x="7443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9" name="object 54"/>
          <p:cNvSpPr/>
          <p:nvPr/>
        </p:nvSpPr>
        <p:spPr>
          <a:xfrm>
            <a:off x="18789480" y="9216720"/>
            <a:ext cx="372240" cy="215640"/>
          </a:xfrm>
          <a:custGeom>
            <a:avLst/>
            <a:gdLst>
              <a:gd name="textAreaLeft" fmla="*/ 0 w 372240"/>
              <a:gd name="textAreaRight" fmla="*/ 372600 w 372240"/>
              <a:gd name="textAreaTop" fmla="*/ 0 h 215640"/>
              <a:gd name="textAreaBottom" fmla="*/ 216000 h 215640"/>
            </a:gdLst>
            <a:ahLst/>
            <a:rect l="textAreaLeft" t="textAreaTop" r="textAreaRight" b="textAreaBottom"/>
            <a:pathLst>
              <a:path w="372744" h="215900">
                <a:moveTo>
                  <a:pt x="372135" y="63500"/>
                </a:moveTo>
                <a:lnTo>
                  <a:pt x="74434" y="63500"/>
                </a:lnTo>
                <a:lnTo>
                  <a:pt x="74434" y="0"/>
                </a:lnTo>
                <a:lnTo>
                  <a:pt x="0" y="0"/>
                </a:lnTo>
                <a:lnTo>
                  <a:pt x="0" y="63500"/>
                </a:lnTo>
                <a:lnTo>
                  <a:pt x="0" y="139700"/>
                </a:lnTo>
                <a:lnTo>
                  <a:pt x="0" y="215900"/>
                </a:lnTo>
                <a:lnTo>
                  <a:pt x="74434" y="215900"/>
                </a:lnTo>
                <a:lnTo>
                  <a:pt x="74434" y="139700"/>
                </a:lnTo>
                <a:lnTo>
                  <a:pt x="148856" y="139700"/>
                </a:lnTo>
                <a:lnTo>
                  <a:pt x="148856" y="215900"/>
                </a:lnTo>
                <a:lnTo>
                  <a:pt x="223291" y="215900"/>
                </a:lnTo>
                <a:lnTo>
                  <a:pt x="223291" y="139700"/>
                </a:lnTo>
                <a:lnTo>
                  <a:pt x="372135" y="139700"/>
                </a:lnTo>
                <a:lnTo>
                  <a:pt x="372135" y="635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0" name="object 55"/>
          <p:cNvSpPr/>
          <p:nvPr/>
        </p:nvSpPr>
        <p:spPr>
          <a:xfrm>
            <a:off x="17673120" y="9140400"/>
            <a:ext cx="149040" cy="215640"/>
          </a:xfrm>
          <a:custGeom>
            <a:avLst/>
            <a:gdLst>
              <a:gd name="textAreaLeft" fmla="*/ 0 w 149040"/>
              <a:gd name="textAreaRight" fmla="*/ 149400 w 149040"/>
              <a:gd name="textAreaTop" fmla="*/ 0 h 215640"/>
              <a:gd name="textAreaBottom" fmla="*/ 216000 h 215640"/>
            </a:gdLst>
            <a:ahLst/>
            <a:rect l="textAreaLeft" t="textAreaTop" r="textAreaRight" b="textAreaBottom"/>
            <a:pathLst>
              <a:path w="149225" h="215900">
                <a:moveTo>
                  <a:pt x="148856" y="0"/>
                </a:moveTo>
                <a:lnTo>
                  <a:pt x="74422" y="0"/>
                </a:lnTo>
                <a:lnTo>
                  <a:pt x="74422" y="139700"/>
                </a:lnTo>
                <a:lnTo>
                  <a:pt x="0" y="139700"/>
                </a:lnTo>
                <a:lnTo>
                  <a:pt x="0" y="215900"/>
                </a:lnTo>
                <a:lnTo>
                  <a:pt x="148856" y="215900"/>
                </a:lnTo>
                <a:lnTo>
                  <a:pt x="148856" y="1397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1" name="object 56"/>
          <p:cNvSpPr/>
          <p:nvPr/>
        </p:nvSpPr>
        <p:spPr>
          <a:xfrm>
            <a:off x="17896320" y="9216720"/>
            <a:ext cx="297360" cy="139320"/>
          </a:xfrm>
          <a:custGeom>
            <a:avLst/>
            <a:gdLst>
              <a:gd name="textAreaLeft" fmla="*/ 0 w 297360"/>
              <a:gd name="textAreaRight" fmla="*/ 297720 w 297360"/>
              <a:gd name="textAreaTop" fmla="*/ 0 h 139320"/>
              <a:gd name="textAreaBottom" fmla="*/ 139680 h 139320"/>
            </a:gdLst>
            <a:ahLst/>
            <a:rect l="textAreaLeft" t="textAreaTop" r="textAreaRight" b="textAreaBottom"/>
            <a:pathLst>
              <a:path w="297815" h="139700">
                <a:moveTo>
                  <a:pt x="297713" y="0"/>
                </a:moveTo>
                <a:lnTo>
                  <a:pt x="0" y="0"/>
                </a:lnTo>
                <a:lnTo>
                  <a:pt x="0" y="63500"/>
                </a:lnTo>
                <a:lnTo>
                  <a:pt x="0" y="139700"/>
                </a:lnTo>
                <a:lnTo>
                  <a:pt x="74422" y="139700"/>
                </a:lnTo>
                <a:lnTo>
                  <a:pt x="74422" y="63500"/>
                </a:lnTo>
                <a:lnTo>
                  <a:pt x="297713" y="63500"/>
                </a:lnTo>
                <a:lnTo>
                  <a:pt x="2977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2" name="object 57"/>
          <p:cNvSpPr/>
          <p:nvPr/>
        </p:nvSpPr>
        <p:spPr>
          <a:xfrm>
            <a:off x="18640800" y="92800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3" name="object 58"/>
          <p:cNvSpPr/>
          <p:nvPr/>
        </p:nvSpPr>
        <p:spPr>
          <a:xfrm>
            <a:off x="18343080" y="9140400"/>
            <a:ext cx="595440" cy="139320"/>
          </a:xfrm>
          <a:custGeom>
            <a:avLst/>
            <a:gdLst>
              <a:gd name="textAreaLeft" fmla="*/ 0 w 595440"/>
              <a:gd name="textAreaRight" fmla="*/ 595800 w 595440"/>
              <a:gd name="textAreaTop" fmla="*/ 0 h 139320"/>
              <a:gd name="textAreaBottom" fmla="*/ 139680 h 139320"/>
            </a:gdLst>
            <a:ahLst/>
            <a:rect l="textAreaLeft" t="textAreaTop" r="textAreaRight" b="textAreaBottom"/>
            <a:pathLst>
              <a:path w="595630" h="139700">
                <a:moveTo>
                  <a:pt x="595426" y="0"/>
                </a:moveTo>
                <a:lnTo>
                  <a:pt x="0" y="0"/>
                </a:lnTo>
                <a:lnTo>
                  <a:pt x="0" y="76200"/>
                </a:lnTo>
                <a:lnTo>
                  <a:pt x="0" y="139700"/>
                </a:lnTo>
                <a:lnTo>
                  <a:pt x="74434" y="139700"/>
                </a:lnTo>
                <a:lnTo>
                  <a:pt x="74434" y="76200"/>
                </a:lnTo>
                <a:lnTo>
                  <a:pt x="595426" y="76200"/>
                </a:lnTo>
                <a:lnTo>
                  <a:pt x="59542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4" name="object 59"/>
          <p:cNvSpPr/>
          <p:nvPr/>
        </p:nvSpPr>
        <p:spPr>
          <a:xfrm>
            <a:off x="19013040" y="9064080"/>
            <a:ext cx="149040" cy="215640"/>
          </a:xfrm>
          <a:custGeom>
            <a:avLst/>
            <a:gdLst>
              <a:gd name="textAreaLeft" fmla="*/ 0 w 149040"/>
              <a:gd name="textAreaRight" fmla="*/ 149400 w 149040"/>
              <a:gd name="textAreaTop" fmla="*/ 0 h 215640"/>
              <a:gd name="textAreaBottom" fmla="*/ 216000 h 215640"/>
            </a:gdLst>
            <a:ahLst/>
            <a:rect l="textAreaLeft" t="textAreaTop" r="textAreaRight" b="textAreaBottom"/>
            <a:pathLst>
              <a:path w="149225" h="215900">
                <a:moveTo>
                  <a:pt x="148844" y="0"/>
                </a:moveTo>
                <a:lnTo>
                  <a:pt x="74422" y="0"/>
                </a:lnTo>
                <a:lnTo>
                  <a:pt x="74422" y="76200"/>
                </a:lnTo>
                <a:lnTo>
                  <a:pt x="0" y="76200"/>
                </a:lnTo>
                <a:lnTo>
                  <a:pt x="0" y="152400"/>
                </a:lnTo>
                <a:lnTo>
                  <a:pt x="74422" y="152400"/>
                </a:lnTo>
                <a:lnTo>
                  <a:pt x="74422" y="215900"/>
                </a:lnTo>
                <a:lnTo>
                  <a:pt x="148844" y="215900"/>
                </a:lnTo>
                <a:lnTo>
                  <a:pt x="148844" y="152400"/>
                </a:lnTo>
                <a:lnTo>
                  <a:pt x="148844" y="76200"/>
                </a:lnTo>
                <a:lnTo>
                  <a:pt x="148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5" name="object 60"/>
          <p:cNvSpPr/>
          <p:nvPr/>
        </p:nvSpPr>
        <p:spPr>
          <a:xfrm>
            <a:off x="16407720" y="8911800"/>
            <a:ext cx="74520" cy="304560"/>
          </a:xfrm>
          <a:custGeom>
            <a:avLst/>
            <a:gdLst>
              <a:gd name="textAreaLeft" fmla="*/ 0 w 74520"/>
              <a:gd name="textAreaRight" fmla="*/ 74880 w 7452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74930" h="304800">
                <a:moveTo>
                  <a:pt x="74428" y="0"/>
                </a:moveTo>
                <a:lnTo>
                  <a:pt x="0" y="0"/>
                </a:lnTo>
                <a:lnTo>
                  <a:pt x="0" y="304800"/>
                </a:lnTo>
                <a:lnTo>
                  <a:pt x="74428" y="3048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6" name="object 61"/>
          <p:cNvSpPr/>
          <p:nvPr/>
        </p:nvSpPr>
        <p:spPr>
          <a:xfrm>
            <a:off x="16556760" y="8911800"/>
            <a:ext cx="520920" cy="304560"/>
          </a:xfrm>
          <a:custGeom>
            <a:avLst/>
            <a:gdLst>
              <a:gd name="textAreaLeft" fmla="*/ 0 w 520920"/>
              <a:gd name="textAreaRight" fmla="*/ 521280 w 52092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521334" h="304800">
                <a:moveTo>
                  <a:pt x="446570" y="76200"/>
                </a:moveTo>
                <a:lnTo>
                  <a:pt x="74434" y="76200"/>
                </a:lnTo>
                <a:lnTo>
                  <a:pt x="74434" y="0"/>
                </a:ln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0" y="228600"/>
                </a:lnTo>
                <a:lnTo>
                  <a:pt x="0" y="304800"/>
                </a:lnTo>
                <a:lnTo>
                  <a:pt x="148856" y="304800"/>
                </a:lnTo>
                <a:lnTo>
                  <a:pt x="148856" y="228600"/>
                </a:lnTo>
                <a:lnTo>
                  <a:pt x="74434" y="228600"/>
                </a:lnTo>
                <a:lnTo>
                  <a:pt x="74434" y="152400"/>
                </a:lnTo>
                <a:lnTo>
                  <a:pt x="446570" y="152400"/>
                </a:lnTo>
                <a:lnTo>
                  <a:pt x="446570" y="76200"/>
                </a:lnTo>
                <a:close/>
              </a:path>
              <a:path w="521334" h="304800">
                <a:moveTo>
                  <a:pt x="521004" y="228600"/>
                </a:moveTo>
                <a:lnTo>
                  <a:pt x="223291" y="228600"/>
                </a:lnTo>
                <a:lnTo>
                  <a:pt x="223291" y="304800"/>
                </a:lnTo>
                <a:lnTo>
                  <a:pt x="521004" y="304800"/>
                </a:lnTo>
                <a:lnTo>
                  <a:pt x="521004" y="2286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7" name="object 62"/>
          <p:cNvSpPr/>
          <p:nvPr/>
        </p:nvSpPr>
        <p:spPr>
          <a:xfrm>
            <a:off x="17077680" y="8988120"/>
            <a:ext cx="223200" cy="228240"/>
          </a:xfrm>
          <a:custGeom>
            <a:avLst/>
            <a:gdLst>
              <a:gd name="textAreaLeft" fmla="*/ 0 w 223200"/>
              <a:gd name="textAreaRight" fmla="*/ 223560 w 223200"/>
              <a:gd name="textAreaTop" fmla="*/ 0 h 228240"/>
              <a:gd name="textAreaBottom" fmla="*/ 228600 h 228240"/>
            </a:gdLst>
            <a:ahLst/>
            <a:rect l="textAreaLeft" t="textAreaTop" r="textAreaRight" b="textAreaBottom"/>
            <a:pathLst>
              <a:path w="223519" h="228600">
                <a:moveTo>
                  <a:pt x="223278" y="76200"/>
                </a:moveTo>
                <a:lnTo>
                  <a:pt x="74422" y="76200"/>
                </a:lnTo>
                <a:lnTo>
                  <a:pt x="74422" y="0"/>
                </a:ln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74422" y="152400"/>
                </a:lnTo>
                <a:lnTo>
                  <a:pt x="74422" y="228600"/>
                </a:lnTo>
                <a:lnTo>
                  <a:pt x="223278" y="228600"/>
                </a:lnTo>
                <a:lnTo>
                  <a:pt x="223278" y="152400"/>
                </a:lnTo>
                <a:lnTo>
                  <a:pt x="223278" y="76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8" name="object 63"/>
          <p:cNvSpPr/>
          <p:nvPr/>
        </p:nvSpPr>
        <p:spPr>
          <a:xfrm>
            <a:off x="17970840" y="91404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9" name="object 64"/>
          <p:cNvSpPr/>
          <p:nvPr/>
        </p:nvSpPr>
        <p:spPr>
          <a:xfrm>
            <a:off x="18194040" y="91404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0" name="object 65"/>
          <p:cNvSpPr/>
          <p:nvPr/>
        </p:nvSpPr>
        <p:spPr>
          <a:xfrm>
            <a:off x="16705440" y="906408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1" name="object 66"/>
          <p:cNvSpPr/>
          <p:nvPr/>
        </p:nvSpPr>
        <p:spPr>
          <a:xfrm>
            <a:off x="16929000" y="90640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8" y="0"/>
                </a:moveTo>
                <a:lnTo>
                  <a:pt x="0" y="0"/>
                </a:lnTo>
                <a:lnTo>
                  <a:pt x="0" y="76200"/>
                </a:lnTo>
                <a:lnTo>
                  <a:pt x="74428" y="762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2" name="object 67"/>
          <p:cNvSpPr/>
          <p:nvPr/>
        </p:nvSpPr>
        <p:spPr>
          <a:xfrm>
            <a:off x="17449920" y="90640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2" y="0"/>
                </a:moveTo>
                <a:lnTo>
                  <a:pt x="0" y="0"/>
                </a:lnTo>
                <a:lnTo>
                  <a:pt x="0" y="76200"/>
                </a:lnTo>
                <a:lnTo>
                  <a:pt x="74432" y="76200"/>
                </a:lnTo>
                <a:lnTo>
                  <a:pt x="7443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3" name="object 68"/>
          <p:cNvSpPr/>
          <p:nvPr/>
        </p:nvSpPr>
        <p:spPr>
          <a:xfrm>
            <a:off x="17598600" y="90640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4" name="object 69"/>
          <p:cNvSpPr/>
          <p:nvPr/>
        </p:nvSpPr>
        <p:spPr>
          <a:xfrm>
            <a:off x="17822160" y="906408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5" name="object 70"/>
          <p:cNvSpPr/>
          <p:nvPr/>
        </p:nvSpPr>
        <p:spPr>
          <a:xfrm>
            <a:off x="18119880" y="90640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7" y="0"/>
                </a:moveTo>
                <a:lnTo>
                  <a:pt x="0" y="0"/>
                </a:lnTo>
                <a:lnTo>
                  <a:pt x="0" y="76200"/>
                </a:lnTo>
                <a:lnTo>
                  <a:pt x="74437" y="76200"/>
                </a:lnTo>
                <a:lnTo>
                  <a:pt x="7443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6" name="object 71"/>
          <p:cNvSpPr/>
          <p:nvPr/>
        </p:nvSpPr>
        <p:spPr>
          <a:xfrm>
            <a:off x="18491760" y="90640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7" name="object 72"/>
          <p:cNvSpPr/>
          <p:nvPr/>
        </p:nvSpPr>
        <p:spPr>
          <a:xfrm>
            <a:off x="18715320" y="90640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8" name="object 73"/>
          <p:cNvSpPr/>
          <p:nvPr/>
        </p:nvSpPr>
        <p:spPr>
          <a:xfrm>
            <a:off x="18864000" y="906408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9" name="object 74"/>
          <p:cNvSpPr/>
          <p:nvPr/>
        </p:nvSpPr>
        <p:spPr>
          <a:xfrm>
            <a:off x="17226720" y="898812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0" name="object 75"/>
          <p:cNvSpPr/>
          <p:nvPr/>
        </p:nvSpPr>
        <p:spPr>
          <a:xfrm>
            <a:off x="17673120" y="8988120"/>
            <a:ext cx="223200" cy="75960"/>
          </a:xfrm>
          <a:custGeom>
            <a:avLst/>
            <a:gdLst>
              <a:gd name="textAreaLeft" fmla="*/ 0 w 223200"/>
              <a:gd name="textAreaRight" fmla="*/ 223560 w 22320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23519" h="76200">
                <a:moveTo>
                  <a:pt x="223281" y="0"/>
                </a:moveTo>
                <a:lnTo>
                  <a:pt x="0" y="0"/>
                </a:lnTo>
                <a:lnTo>
                  <a:pt x="0" y="76200"/>
                </a:lnTo>
                <a:lnTo>
                  <a:pt x="223281" y="76200"/>
                </a:lnTo>
                <a:lnTo>
                  <a:pt x="22328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1" name="object 76"/>
          <p:cNvSpPr/>
          <p:nvPr/>
        </p:nvSpPr>
        <p:spPr>
          <a:xfrm>
            <a:off x="18045360" y="898812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2" name="object 77"/>
          <p:cNvSpPr/>
          <p:nvPr/>
        </p:nvSpPr>
        <p:spPr>
          <a:xfrm>
            <a:off x="18194040" y="8911800"/>
            <a:ext cx="297360" cy="151920"/>
          </a:xfrm>
          <a:custGeom>
            <a:avLst/>
            <a:gdLst>
              <a:gd name="textAreaLeft" fmla="*/ 0 w 297360"/>
              <a:gd name="textAreaRight" fmla="*/ 297720 w 29736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297815" h="152400">
                <a:moveTo>
                  <a:pt x="297713" y="0"/>
                </a:moveTo>
                <a:lnTo>
                  <a:pt x="223291" y="0"/>
                </a:lnTo>
                <a:lnTo>
                  <a:pt x="223291" y="76200"/>
                </a:lnTo>
                <a:lnTo>
                  <a:pt x="0" y="76200"/>
                </a:lnTo>
                <a:lnTo>
                  <a:pt x="0" y="152400"/>
                </a:lnTo>
                <a:lnTo>
                  <a:pt x="297713" y="152400"/>
                </a:lnTo>
                <a:lnTo>
                  <a:pt x="297713" y="76200"/>
                </a:lnTo>
                <a:lnTo>
                  <a:pt x="2977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3" name="object 78"/>
          <p:cNvSpPr/>
          <p:nvPr/>
        </p:nvSpPr>
        <p:spPr>
          <a:xfrm>
            <a:off x="18640800" y="898812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4" name="object 79"/>
          <p:cNvSpPr/>
          <p:nvPr/>
        </p:nvSpPr>
        <p:spPr>
          <a:xfrm>
            <a:off x="18566280" y="8911800"/>
            <a:ext cx="297360" cy="151920"/>
          </a:xfrm>
          <a:custGeom>
            <a:avLst/>
            <a:gdLst>
              <a:gd name="textAreaLeft" fmla="*/ 0 w 297360"/>
              <a:gd name="textAreaRight" fmla="*/ 297720 w 29736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297815" h="152400">
                <a:moveTo>
                  <a:pt x="297726" y="0"/>
                </a:moveTo>
                <a:lnTo>
                  <a:pt x="0" y="0"/>
                </a:lnTo>
                <a:lnTo>
                  <a:pt x="0" y="76200"/>
                </a:lnTo>
                <a:lnTo>
                  <a:pt x="223291" y="76200"/>
                </a:lnTo>
                <a:lnTo>
                  <a:pt x="223291" y="152400"/>
                </a:lnTo>
                <a:lnTo>
                  <a:pt x="297726" y="152400"/>
                </a:lnTo>
                <a:lnTo>
                  <a:pt x="297726" y="76200"/>
                </a:lnTo>
                <a:lnTo>
                  <a:pt x="29772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5" name="object 80"/>
          <p:cNvSpPr/>
          <p:nvPr/>
        </p:nvSpPr>
        <p:spPr>
          <a:xfrm>
            <a:off x="18938520" y="898812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6" name="object 81"/>
          <p:cNvSpPr/>
          <p:nvPr/>
        </p:nvSpPr>
        <p:spPr>
          <a:xfrm>
            <a:off x="16779960" y="89118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8" y="0"/>
                </a:moveTo>
                <a:lnTo>
                  <a:pt x="0" y="0"/>
                </a:lnTo>
                <a:lnTo>
                  <a:pt x="0" y="76200"/>
                </a:lnTo>
                <a:lnTo>
                  <a:pt x="74428" y="762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7" name="object 82"/>
          <p:cNvSpPr/>
          <p:nvPr/>
        </p:nvSpPr>
        <p:spPr>
          <a:xfrm>
            <a:off x="17524440" y="891180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8" name="object 83"/>
          <p:cNvSpPr/>
          <p:nvPr/>
        </p:nvSpPr>
        <p:spPr>
          <a:xfrm>
            <a:off x="17970840" y="89118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9" name="object 84"/>
          <p:cNvSpPr/>
          <p:nvPr/>
        </p:nvSpPr>
        <p:spPr>
          <a:xfrm>
            <a:off x="18119880" y="89118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7" y="0"/>
                </a:moveTo>
                <a:lnTo>
                  <a:pt x="0" y="0"/>
                </a:lnTo>
                <a:lnTo>
                  <a:pt x="0" y="76200"/>
                </a:lnTo>
                <a:lnTo>
                  <a:pt x="74437" y="76200"/>
                </a:lnTo>
                <a:lnTo>
                  <a:pt x="7443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0" name="object 85"/>
          <p:cNvSpPr/>
          <p:nvPr/>
        </p:nvSpPr>
        <p:spPr>
          <a:xfrm>
            <a:off x="18640800" y="8695800"/>
            <a:ext cx="520920" cy="291600"/>
          </a:xfrm>
          <a:custGeom>
            <a:avLst/>
            <a:gdLst>
              <a:gd name="textAreaLeft" fmla="*/ 0 w 520920"/>
              <a:gd name="textAreaRight" fmla="*/ 521280 w 520920"/>
              <a:gd name="textAreaTop" fmla="*/ 0 h 291600"/>
              <a:gd name="textAreaBottom" fmla="*/ 291960 h 291600"/>
            </a:gdLst>
            <a:ahLst/>
            <a:rect l="textAreaLeft" t="textAreaTop" r="textAreaRight" b="textAreaBottom"/>
            <a:pathLst>
              <a:path w="521334" h="292100">
                <a:moveTo>
                  <a:pt x="520992" y="139700"/>
                </a:moveTo>
                <a:lnTo>
                  <a:pt x="372148" y="139700"/>
                </a:lnTo>
                <a:lnTo>
                  <a:pt x="372148" y="63500"/>
                </a:lnTo>
                <a:lnTo>
                  <a:pt x="372148" y="0"/>
                </a:lnTo>
                <a:lnTo>
                  <a:pt x="0" y="0"/>
                </a:lnTo>
                <a:lnTo>
                  <a:pt x="0" y="63500"/>
                </a:lnTo>
                <a:lnTo>
                  <a:pt x="297713" y="63500"/>
                </a:lnTo>
                <a:lnTo>
                  <a:pt x="297713" y="139700"/>
                </a:lnTo>
                <a:lnTo>
                  <a:pt x="297713" y="215900"/>
                </a:lnTo>
                <a:lnTo>
                  <a:pt x="372148" y="215900"/>
                </a:lnTo>
                <a:lnTo>
                  <a:pt x="372148" y="292100"/>
                </a:lnTo>
                <a:lnTo>
                  <a:pt x="520992" y="292100"/>
                </a:lnTo>
                <a:lnTo>
                  <a:pt x="520992" y="215900"/>
                </a:lnTo>
                <a:lnTo>
                  <a:pt x="520992" y="1397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1" name="object 86"/>
          <p:cNvSpPr/>
          <p:nvPr/>
        </p:nvSpPr>
        <p:spPr>
          <a:xfrm>
            <a:off x="16854480" y="8835480"/>
            <a:ext cx="223200" cy="75960"/>
          </a:xfrm>
          <a:custGeom>
            <a:avLst/>
            <a:gdLst>
              <a:gd name="textAreaLeft" fmla="*/ 0 w 223200"/>
              <a:gd name="textAreaRight" fmla="*/ 223560 w 22320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23519" h="76200">
                <a:moveTo>
                  <a:pt x="223285" y="0"/>
                </a:moveTo>
                <a:lnTo>
                  <a:pt x="0" y="0"/>
                </a:lnTo>
                <a:lnTo>
                  <a:pt x="0" y="76200"/>
                </a:lnTo>
                <a:lnTo>
                  <a:pt x="223285" y="76200"/>
                </a:lnTo>
                <a:lnTo>
                  <a:pt x="22328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2" name="object 87"/>
          <p:cNvSpPr/>
          <p:nvPr/>
        </p:nvSpPr>
        <p:spPr>
          <a:xfrm>
            <a:off x="17152200" y="88354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8" y="0"/>
                </a:moveTo>
                <a:lnTo>
                  <a:pt x="0" y="0"/>
                </a:lnTo>
                <a:lnTo>
                  <a:pt x="0" y="76200"/>
                </a:lnTo>
                <a:lnTo>
                  <a:pt x="74428" y="762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3" name="object 88"/>
          <p:cNvSpPr/>
          <p:nvPr/>
        </p:nvSpPr>
        <p:spPr>
          <a:xfrm>
            <a:off x="17300880" y="8759520"/>
            <a:ext cx="297360" cy="151920"/>
          </a:xfrm>
          <a:custGeom>
            <a:avLst/>
            <a:gdLst>
              <a:gd name="textAreaLeft" fmla="*/ 0 w 297360"/>
              <a:gd name="textAreaRight" fmla="*/ 297720 w 29736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297815" h="1524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74434" y="152400"/>
                </a:lnTo>
                <a:lnTo>
                  <a:pt x="74434" y="762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  <a:path w="297815" h="152400">
                <a:moveTo>
                  <a:pt x="297713" y="0"/>
                </a:moveTo>
                <a:lnTo>
                  <a:pt x="223291" y="0"/>
                </a:lnTo>
                <a:lnTo>
                  <a:pt x="223291" y="76200"/>
                </a:lnTo>
                <a:lnTo>
                  <a:pt x="148856" y="76200"/>
                </a:lnTo>
                <a:lnTo>
                  <a:pt x="148856" y="152400"/>
                </a:lnTo>
                <a:lnTo>
                  <a:pt x="297713" y="152400"/>
                </a:lnTo>
                <a:lnTo>
                  <a:pt x="297713" y="76200"/>
                </a:lnTo>
                <a:lnTo>
                  <a:pt x="2977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4" name="object 89"/>
          <p:cNvSpPr/>
          <p:nvPr/>
        </p:nvSpPr>
        <p:spPr>
          <a:xfrm>
            <a:off x="17747640" y="88354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5" name="object 90"/>
          <p:cNvSpPr/>
          <p:nvPr/>
        </p:nvSpPr>
        <p:spPr>
          <a:xfrm>
            <a:off x="17896320" y="8835480"/>
            <a:ext cx="223200" cy="75960"/>
          </a:xfrm>
          <a:custGeom>
            <a:avLst/>
            <a:gdLst>
              <a:gd name="textAreaLeft" fmla="*/ 0 w 223200"/>
              <a:gd name="textAreaRight" fmla="*/ 223560 w 22320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23519" h="76200">
                <a:moveTo>
                  <a:pt x="223281" y="0"/>
                </a:moveTo>
                <a:lnTo>
                  <a:pt x="0" y="0"/>
                </a:lnTo>
                <a:lnTo>
                  <a:pt x="0" y="76200"/>
                </a:lnTo>
                <a:lnTo>
                  <a:pt x="223281" y="76200"/>
                </a:lnTo>
                <a:lnTo>
                  <a:pt x="22328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6" name="object 91"/>
          <p:cNvSpPr/>
          <p:nvPr/>
        </p:nvSpPr>
        <p:spPr>
          <a:xfrm>
            <a:off x="18343080" y="8835480"/>
            <a:ext cx="297360" cy="75960"/>
          </a:xfrm>
          <a:custGeom>
            <a:avLst/>
            <a:gdLst>
              <a:gd name="textAreaLeft" fmla="*/ 0 w 297360"/>
              <a:gd name="textAreaRight" fmla="*/ 297720 w 2973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97815" h="76200">
                <a:moveTo>
                  <a:pt x="297708" y="0"/>
                </a:moveTo>
                <a:lnTo>
                  <a:pt x="0" y="0"/>
                </a:lnTo>
                <a:lnTo>
                  <a:pt x="0" y="76200"/>
                </a:lnTo>
                <a:lnTo>
                  <a:pt x="297708" y="76200"/>
                </a:lnTo>
                <a:lnTo>
                  <a:pt x="29770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7" name="object 92"/>
          <p:cNvSpPr/>
          <p:nvPr/>
        </p:nvSpPr>
        <p:spPr>
          <a:xfrm>
            <a:off x="16407720" y="8467200"/>
            <a:ext cx="446760" cy="367920"/>
          </a:xfrm>
          <a:custGeom>
            <a:avLst/>
            <a:gdLst>
              <a:gd name="textAreaLeft" fmla="*/ 0 w 446760"/>
              <a:gd name="textAreaRight" fmla="*/ 447120 w 446760"/>
              <a:gd name="textAreaTop" fmla="*/ 0 h 367920"/>
              <a:gd name="textAreaBottom" fmla="*/ 368280 h 367920"/>
            </a:gdLst>
            <a:ahLst/>
            <a:rect l="textAreaLeft" t="textAreaTop" r="textAreaRight" b="textAreaBottom"/>
            <a:pathLst>
              <a:path w="447040" h="368300">
                <a:moveTo>
                  <a:pt x="223291" y="292100"/>
                </a:moveTo>
                <a:lnTo>
                  <a:pt x="148856" y="292100"/>
                </a:lnTo>
                <a:lnTo>
                  <a:pt x="148856" y="368300"/>
                </a:lnTo>
                <a:lnTo>
                  <a:pt x="223291" y="368300"/>
                </a:lnTo>
                <a:lnTo>
                  <a:pt x="223291" y="292100"/>
                </a:lnTo>
                <a:close/>
              </a:path>
              <a:path w="447040" h="368300">
                <a:moveTo>
                  <a:pt x="446570" y="152400"/>
                </a:moveTo>
                <a:lnTo>
                  <a:pt x="148856" y="152400"/>
                </a:lnTo>
                <a:lnTo>
                  <a:pt x="148856" y="76200"/>
                </a:lnTo>
                <a:lnTo>
                  <a:pt x="148856" y="0"/>
                </a:lnTo>
                <a:lnTo>
                  <a:pt x="74434" y="0"/>
                </a:lnTo>
                <a:lnTo>
                  <a:pt x="74434" y="76200"/>
                </a:lnTo>
                <a:lnTo>
                  <a:pt x="0" y="76200"/>
                </a:lnTo>
                <a:lnTo>
                  <a:pt x="0" y="152400"/>
                </a:lnTo>
                <a:lnTo>
                  <a:pt x="0" y="228600"/>
                </a:lnTo>
                <a:lnTo>
                  <a:pt x="0" y="292100"/>
                </a:lnTo>
                <a:lnTo>
                  <a:pt x="0" y="368300"/>
                </a:lnTo>
                <a:lnTo>
                  <a:pt x="74434" y="368300"/>
                </a:lnTo>
                <a:lnTo>
                  <a:pt x="74434" y="292100"/>
                </a:lnTo>
                <a:lnTo>
                  <a:pt x="148856" y="292100"/>
                </a:lnTo>
                <a:lnTo>
                  <a:pt x="148856" y="228600"/>
                </a:lnTo>
                <a:lnTo>
                  <a:pt x="446570" y="228600"/>
                </a:lnTo>
                <a:lnTo>
                  <a:pt x="446570" y="1524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8" name="object 93"/>
          <p:cNvSpPr/>
          <p:nvPr/>
        </p:nvSpPr>
        <p:spPr>
          <a:xfrm>
            <a:off x="17003160" y="875952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9" name="object 94"/>
          <p:cNvSpPr/>
          <p:nvPr/>
        </p:nvSpPr>
        <p:spPr>
          <a:xfrm>
            <a:off x="17673120" y="875952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0" name="object 95"/>
          <p:cNvSpPr/>
          <p:nvPr/>
        </p:nvSpPr>
        <p:spPr>
          <a:xfrm>
            <a:off x="17822160" y="875952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1" name="object 96"/>
          <p:cNvSpPr/>
          <p:nvPr/>
        </p:nvSpPr>
        <p:spPr>
          <a:xfrm>
            <a:off x="18119880" y="8759520"/>
            <a:ext cx="223200" cy="75960"/>
          </a:xfrm>
          <a:custGeom>
            <a:avLst/>
            <a:gdLst>
              <a:gd name="textAreaLeft" fmla="*/ 0 w 223200"/>
              <a:gd name="textAreaRight" fmla="*/ 223560 w 22320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23519" h="76200">
                <a:moveTo>
                  <a:pt x="223291" y="0"/>
                </a:moveTo>
                <a:lnTo>
                  <a:pt x="0" y="0"/>
                </a:lnTo>
                <a:lnTo>
                  <a:pt x="0" y="76200"/>
                </a:lnTo>
                <a:lnTo>
                  <a:pt x="223291" y="76200"/>
                </a:lnTo>
                <a:lnTo>
                  <a:pt x="22329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2" name="object 97"/>
          <p:cNvSpPr/>
          <p:nvPr/>
        </p:nvSpPr>
        <p:spPr>
          <a:xfrm>
            <a:off x="18491760" y="875952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3" name="object 98"/>
          <p:cNvSpPr/>
          <p:nvPr/>
        </p:nvSpPr>
        <p:spPr>
          <a:xfrm>
            <a:off x="16631280" y="8695800"/>
            <a:ext cx="74520" cy="63000"/>
          </a:xfrm>
          <a:custGeom>
            <a:avLst/>
            <a:gdLst>
              <a:gd name="textAreaLeft" fmla="*/ 0 w 74520"/>
              <a:gd name="textAreaRight" fmla="*/ 74880 w 7452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74930" h="63500">
                <a:moveTo>
                  <a:pt x="74428" y="0"/>
                </a:moveTo>
                <a:lnTo>
                  <a:pt x="0" y="0"/>
                </a:lnTo>
                <a:lnTo>
                  <a:pt x="0" y="63500"/>
                </a:lnTo>
                <a:lnTo>
                  <a:pt x="74428" y="635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4" name="object 99"/>
          <p:cNvSpPr/>
          <p:nvPr/>
        </p:nvSpPr>
        <p:spPr>
          <a:xfrm>
            <a:off x="16854480" y="8695800"/>
            <a:ext cx="223200" cy="63000"/>
          </a:xfrm>
          <a:custGeom>
            <a:avLst/>
            <a:gdLst>
              <a:gd name="textAreaLeft" fmla="*/ 0 w 223200"/>
              <a:gd name="textAreaRight" fmla="*/ 223560 w 22320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223519" h="63500">
                <a:moveTo>
                  <a:pt x="223285" y="0"/>
                </a:moveTo>
                <a:lnTo>
                  <a:pt x="0" y="0"/>
                </a:lnTo>
                <a:lnTo>
                  <a:pt x="0" y="63500"/>
                </a:lnTo>
                <a:lnTo>
                  <a:pt x="223285" y="63500"/>
                </a:lnTo>
                <a:lnTo>
                  <a:pt x="22328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5" name="object 100"/>
          <p:cNvSpPr/>
          <p:nvPr/>
        </p:nvSpPr>
        <p:spPr>
          <a:xfrm>
            <a:off x="17375400" y="8695800"/>
            <a:ext cx="446760" cy="63000"/>
          </a:xfrm>
          <a:custGeom>
            <a:avLst/>
            <a:gdLst>
              <a:gd name="textAreaLeft" fmla="*/ 0 w 446760"/>
              <a:gd name="textAreaRight" fmla="*/ 447120 w 44676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447040" h="63500">
                <a:moveTo>
                  <a:pt x="446568" y="0"/>
                </a:moveTo>
                <a:lnTo>
                  <a:pt x="0" y="0"/>
                </a:lnTo>
                <a:lnTo>
                  <a:pt x="0" y="63500"/>
                </a:lnTo>
                <a:lnTo>
                  <a:pt x="446568" y="63500"/>
                </a:lnTo>
                <a:lnTo>
                  <a:pt x="44656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6" name="object 101"/>
          <p:cNvSpPr/>
          <p:nvPr/>
        </p:nvSpPr>
        <p:spPr>
          <a:xfrm>
            <a:off x="18045360" y="8695800"/>
            <a:ext cx="372240" cy="63000"/>
          </a:xfrm>
          <a:custGeom>
            <a:avLst/>
            <a:gdLst>
              <a:gd name="textAreaLeft" fmla="*/ 0 w 372240"/>
              <a:gd name="textAreaRight" fmla="*/ 372600 w 37224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372744" h="63500">
                <a:moveTo>
                  <a:pt x="372145" y="0"/>
                </a:moveTo>
                <a:lnTo>
                  <a:pt x="0" y="0"/>
                </a:lnTo>
                <a:lnTo>
                  <a:pt x="0" y="63500"/>
                </a:lnTo>
                <a:lnTo>
                  <a:pt x="372145" y="63500"/>
                </a:lnTo>
                <a:lnTo>
                  <a:pt x="37214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7" name="object 102"/>
          <p:cNvSpPr/>
          <p:nvPr/>
        </p:nvSpPr>
        <p:spPr>
          <a:xfrm>
            <a:off x="17077680" y="8543520"/>
            <a:ext cx="149040" cy="151920"/>
          </a:xfrm>
          <a:custGeom>
            <a:avLst/>
            <a:gdLst>
              <a:gd name="textAreaLeft" fmla="*/ 0 w 149040"/>
              <a:gd name="textAreaRight" fmla="*/ 149400 w 14904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149225" h="152400">
                <a:moveTo>
                  <a:pt x="148856" y="76200"/>
                </a:moveTo>
                <a:lnTo>
                  <a:pt x="74422" y="76200"/>
                </a:lnTo>
                <a:lnTo>
                  <a:pt x="74422" y="0"/>
                </a:ln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148856" y="152400"/>
                </a:lnTo>
                <a:lnTo>
                  <a:pt x="148856" y="76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8" name="object 103"/>
          <p:cNvSpPr/>
          <p:nvPr/>
        </p:nvSpPr>
        <p:spPr>
          <a:xfrm>
            <a:off x="17300880" y="8619480"/>
            <a:ext cx="297360" cy="75960"/>
          </a:xfrm>
          <a:custGeom>
            <a:avLst/>
            <a:gdLst>
              <a:gd name="textAreaLeft" fmla="*/ 0 w 297360"/>
              <a:gd name="textAreaRight" fmla="*/ 297720 w 2973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97815" h="76200">
                <a:moveTo>
                  <a:pt x="297715" y="0"/>
                </a:moveTo>
                <a:lnTo>
                  <a:pt x="0" y="0"/>
                </a:lnTo>
                <a:lnTo>
                  <a:pt x="0" y="76200"/>
                </a:lnTo>
                <a:lnTo>
                  <a:pt x="297715" y="76200"/>
                </a:lnTo>
                <a:lnTo>
                  <a:pt x="29771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9" name="object 104"/>
          <p:cNvSpPr/>
          <p:nvPr/>
        </p:nvSpPr>
        <p:spPr>
          <a:xfrm>
            <a:off x="17822160" y="86194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0" name="object 105"/>
          <p:cNvSpPr/>
          <p:nvPr/>
        </p:nvSpPr>
        <p:spPr>
          <a:xfrm>
            <a:off x="17970840" y="8619480"/>
            <a:ext cx="223200" cy="75960"/>
          </a:xfrm>
          <a:custGeom>
            <a:avLst/>
            <a:gdLst>
              <a:gd name="textAreaLeft" fmla="*/ 0 w 223200"/>
              <a:gd name="textAreaRight" fmla="*/ 223560 w 22320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23519" h="76200">
                <a:moveTo>
                  <a:pt x="223291" y="0"/>
                </a:moveTo>
                <a:lnTo>
                  <a:pt x="0" y="0"/>
                </a:lnTo>
                <a:lnTo>
                  <a:pt x="0" y="76200"/>
                </a:lnTo>
                <a:lnTo>
                  <a:pt x="223291" y="76200"/>
                </a:lnTo>
                <a:lnTo>
                  <a:pt x="22329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1" name="object 106"/>
          <p:cNvSpPr/>
          <p:nvPr/>
        </p:nvSpPr>
        <p:spPr>
          <a:xfrm>
            <a:off x="18343080" y="861948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2" name="object 107"/>
          <p:cNvSpPr/>
          <p:nvPr/>
        </p:nvSpPr>
        <p:spPr>
          <a:xfrm>
            <a:off x="18864000" y="86194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3" name="object 108"/>
          <p:cNvSpPr/>
          <p:nvPr/>
        </p:nvSpPr>
        <p:spPr>
          <a:xfrm>
            <a:off x="18938520" y="8467200"/>
            <a:ext cx="223200" cy="228240"/>
          </a:xfrm>
          <a:custGeom>
            <a:avLst/>
            <a:gdLst>
              <a:gd name="textAreaLeft" fmla="*/ 0 w 223200"/>
              <a:gd name="textAreaRight" fmla="*/ 223560 w 223200"/>
              <a:gd name="textAreaTop" fmla="*/ 0 h 228240"/>
              <a:gd name="textAreaBottom" fmla="*/ 228600 h 228240"/>
            </a:gdLst>
            <a:ahLst/>
            <a:rect l="textAreaLeft" t="textAreaTop" r="textAreaRight" b="textAreaBottom"/>
            <a:pathLst>
              <a:path w="223519" h="228600">
                <a:moveTo>
                  <a:pt x="223278" y="76200"/>
                </a:moveTo>
                <a:lnTo>
                  <a:pt x="148856" y="76200"/>
                </a:lnTo>
                <a:lnTo>
                  <a:pt x="148856" y="0"/>
                </a:ln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148856" y="152400"/>
                </a:lnTo>
                <a:lnTo>
                  <a:pt x="148856" y="228600"/>
                </a:lnTo>
                <a:lnTo>
                  <a:pt x="223278" y="228600"/>
                </a:lnTo>
                <a:lnTo>
                  <a:pt x="223278" y="152400"/>
                </a:lnTo>
                <a:lnTo>
                  <a:pt x="223278" y="76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4" name="object 109"/>
          <p:cNvSpPr/>
          <p:nvPr/>
        </p:nvSpPr>
        <p:spPr>
          <a:xfrm>
            <a:off x="16705440" y="854352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8" y="0"/>
                </a:moveTo>
                <a:lnTo>
                  <a:pt x="0" y="0"/>
                </a:lnTo>
                <a:lnTo>
                  <a:pt x="0" y="76200"/>
                </a:lnTo>
                <a:lnTo>
                  <a:pt x="74428" y="762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5" name="object 110"/>
          <p:cNvSpPr/>
          <p:nvPr/>
        </p:nvSpPr>
        <p:spPr>
          <a:xfrm>
            <a:off x="16854480" y="854352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7" y="0"/>
                </a:moveTo>
                <a:lnTo>
                  <a:pt x="0" y="0"/>
                </a:lnTo>
                <a:lnTo>
                  <a:pt x="0" y="76200"/>
                </a:lnTo>
                <a:lnTo>
                  <a:pt x="148857" y="76200"/>
                </a:lnTo>
                <a:lnTo>
                  <a:pt x="14885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6" name="object 111"/>
          <p:cNvSpPr/>
          <p:nvPr/>
        </p:nvSpPr>
        <p:spPr>
          <a:xfrm>
            <a:off x="17226720" y="8467200"/>
            <a:ext cx="74520" cy="151920"/>
          </a:xfrm>
          <a:custGeom>
            <a:avLst/>
            <a:gdLst>
              <a:gd name="textAreaLeft" fmla="*/ 0 w 74520"/>
              <a:gd name="textAreaRight" fmla="*/ 74880 w 7452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74930" h="152400">
                <a:moveTo>
                  <a:pt x="74428" y="0"/>
                </a:moveTo>
                <a:lnTo>
                  <a:pt x="0" y="0"/>
                </a:lnTo>
                <a:lnTo>
                  <a:pt x="0" y="152400"/>
                </a:lnTo>
                <a:lnTo>
                  <a:pt x="74428" y="1524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7" name="object 112"/>
          <p:cNvSpPr/>
          <p:nvPr/>
        </p:nvSpPr>
        <p:spPr>
          <a:xfrm>
            <a:off x="17598600" y="8467200"/>
            <a:ext cx="223200" cy="151920"/>
          </a:xfrm>
          <a:custGeom>
            <a:avLst/>
            <a:gdLst>
              <a:gd name="textAreaLeft" fmla="*/ 0 w 223200"/>
              <a:gd name="textAreaRight" fmla="*/ 223560 w 22320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223519" h="152400">
                <a:moveTo>
                  <a:pt x="223291" y="76200"/>
                </a:moveTo>
                <a:lnTo>
                  <a:pt x="74434" y="76200"/>
                </a:lnTo>
                <a:lnTo>
                  <a:pt x="74434" y="0"/>
                </a:ln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223291" y="152400"/>
                </a:lnTo>
                <a:lnTo>
                  <a:pt x="223291" y="76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8" name="object 113"/>
          <p:cNvSpPr/>
          <p:nvPr/>
        </p:nvSpPr>
        <p:spPr>
          <a:xfrm>
            <a:off x="18268560" y="8390880"/>
            <a:ext cx="372240" cy="228240"/>
          </a:xfrm>
          <a:custGeom>
            <a:avLst/>
            <a:gdLst>
              <a:gd name="textAreaLeft" fmla="*/ 0 w 372240"/>
              <a:gd name="textAreaRight" fmla="*/ 372600 w 372240"/>
              <a:gd name="textAreaTop" fmla="*/ 0 h 228240"/>
              <a:gd name="textAreaBottom" fmla="*/ 228600 h 228240"/>
            </a:gdLst>
            <a:ahLst/>
            <a:rect l="textAreaLeft" t="textAreaTop" r="textAreaRight" b="textAreaBottom"/>
            <a:pathLst>
              <a:path w="372744" h="228600">
                <a:moveTo>
                  <a:pt x="372135" y="152400"/>
                </a:moveTo>
                <a:lnTo>
                  <a:pt x="74422" y="152400"/>
                </a:lnTo>
                <a:lnTo>
                  <a:pt x="74422" y="0"/>
                </a:lnTo>
                <a:lnTo>
                  <a:pt x="0" y="0"/>
                </a:lnTo>
                <a:lnTo>
                  <a:pt x="0" y="152400"/>
                </a:lnTo>
                <a:lnTo>
                  <a:pt x="0" y="228600"/>
                </a:lnTo>
                <a:lnTo>
                  <a:pt x="372135" y="228600"/>
                </a:lnTo>
                <a:lnTo>
                  <a:pt x="372135" y="1524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9" name="object 114"/>
          <p:cNvSpPr/>
          <p:nvPr/>
        </p:nvSpPr>
        <p:spPr>
          <a:xfrm>
            <a:off x="18715320" y="8467200"/>
            <a:ext cx="74520" cy="151920"/>
          </a:xfrm>
          <a:custGeom>
            <a:avLst/>
            <a:gdLst>
              <a:gd name="textAreaLeft" fmla="*/ 0 w 74520"/>
              <a:gd name="textAreaRight" fmla="*/ 74880 w 7452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74930" h="152400">
                <a:moveTo>
                  <a:pt x="74427" y="0"/>
                </a:moveTo>
                <a:lnTo>
                  <a:pt x="0" y="0"/>
                </a:lnTo>
                <a:lnTo>
                  <a:pt x="0" y="152400"/>
                </a:lnTo>
                <a:lnTo>
                  <a:pt x="74427" y="1524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0" name="object 115"/>
          <p:cNvSpPr/>
          <p:nvPr/>
        </p:nvSpPr>
        <p:spPr>
          <a:xfrm>
            <a:off x="16631280" y="8390880"/>
            <a:ext cx="223200" cy="151920"/>
          </a:xfrm>
          <a:custGeom>
            <a:avLst/>
            <a:gdLst>
              <a:gd name="textAreaLeft" fmla="*/ 0 w 223200"/>
              <a:gd name="textAreaRight" fmla="*/ 223560 w 22320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223519" h="152400">
                <a:moveTo>
                  <a:pt x="223278" y="76200"/>
                </a:moveTo>
                <a:lnTo>
                  <a:pt x="74422" y="76200"/>
                </a:lnTo>
                <a:lnTo>
                  <a:pt x="74422" y="0"/>
                </a:ln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223278" y="152400"/>
                </a:lnTo>
                <a:lnTo>
                  <a:pt x="223278" y="76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1" name="object 116"/>
          <p:cNvSpPr/>
          <p:nvPr/>
        </p:nvSpPr>
        <p:spPr>
          <a:xfrm>
            <a:off x="17449920" y="84672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2" y="0"/>
                </a:moveTo>
                <a:lnTo>
                  <a:pt x="0" y="0"/>
                </a:lnTo>
                <a:lnTo>
                  <a:pt x="0" y="76200"/>
                </a:lnTo>
                <a:lnTo>
                  <a:pt x="74432" y="76200"/>
                </a:lnTo>
                <a:lnTo>
                  <a:pt x="7443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2" name="object 117"/>
          <p:cNvSpPr/>
          <p:nvPr/>
        </p:nvSpPr>
        <p:spPr>
          <a:xfrm>
            <a:off x="17822160" y="8467200"/>
            <a:ext cx="223200" cy="75960"/>
          </a:xfrm>
          <a:custGeom>
            <a:avLst/>
            <a:gdLst>
              <a:gd name="textAreaLeft" fmla="*/ 0 w 223200"/>
              <a:gd name="textAreaRight" fmla="*/ 223560 w 22320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23519" h="76200">
                <a:moveTo>
                  <a:pt x="223281" y="0"/>
                </a:moveTo>
                <a:lnTo>
                  <a:pt x="0" y="0"/>
                </a:lnTo>
                <a:lnTo>
                  <a:pt x="0" y="76200"/>
                </a:lnTo>
                <a:lnTo>
                  <a:pt x="223281" y="76200"/>
                </a:lnTo>
                <a:lnTo>
                  <a:pt x="22328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3" name="object 118"/>
          <p:cNvSpPr/>
          <p:nvPr/>
        </p:nvSpPr>
        <p:spPr>
          <a:xfrm>
            <a:off x="18119880" y="84672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7" y="0"/>
                </a:moveTo>
                <a:lnTo>
                  <a:pt x="0" y="0"/>
                </a:lnTo>
                <a:lnTo>
                  <a:pt x="0" y="76200"/>
                </a:lnTo>
                <a:lnTo>
                  <a:pt x="74437" y="76200"/>
                </a:lnTo>
                <a:lnTo>
                  <a:pt x="7443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4" name="object 119"/>
          <p:cNvSpPr/>
          <p:nvPr/>
        </p:nvSpPr>
        <p:spPr>
          <a:xfrm>
            <a:off x="16407720" y="83908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8" y="0"/>
                </a:moveTo>
                <a:lnTo>
                  <a:pt x="0" y="0"/>
                </a:lnTo>
                <a:lnTo>
                  <a:pt x="0" y="76200"/>
                </a:lnTo>
                <a:lnTo>
                  <a:pt x="74428" y="762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5" name="object 120"/>
          <p:cNvSpPr/>
          <p:nvPr/>
        </p:nvSpPr>
        <p:spPr>
          <a:xfrm>
            <a:off x="16854480" y="839088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9" y="0"/>
                </a:moveTo>
                <a:lnTo>
                  <a:pt x="0" y="0"/>
                </a:lnTo>
                <a:lnTo>
                  <a:pt x="0" y="76200"/>
                </a:lnTo>
                <a:lnTo>
                  <a:pt x="74429" y="76200"/>
                </a:lnTo>
                <a:lnTo>
                  <a:pt x="7442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6" name="object 121"/>
          <p:cNvSpPr/>
          <p:nvPr/>
        </p:nvSpPr>
        <p:spPr>
          <a:xfrm>
            <a:off x="17003160" y="8390880"/>
            <a:ext cx="372240" cy="75960"/>
          </a:xfrm>
          <a:custGeom>
            <a:avLst/>
            <a:gdLst>
              <a:gd name="textAreaLeft" fmla="*/ 0 w 372240"/>
              <a:gd name="textAreaRight" fmla="*/ 372600 w 3722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372744" h="76200">
                <a:moveTo>
                  <a:pt x="372140" y="0"/>
                </a:moveTo>
                <a:lnTo>
                  <a:pt x="0" y="0"/>
                </a:lnTo>
                <a:lnTo>
                  <a:pt x="0" y="76200"/>
                </a:lnTo>
                <a:lnTo>
                  <a:pt x="372140" y="76200"/>
                </a:lnTo>
                <a:lnTo>
                  <a:pt x="37214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7" name="object 122"/>
          <p:cNvSpPr/>
          <p:nvPr/>
        </p:nvSpPr>
        <p:spPr>
          <a:xfrm>
            <a:off x="17673120" y="839088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8" name="object 123"/>
          <p:cNvSpPr/>
          <p:nvPr/>
        </p:nvSpPr>
        <p:spPr>
          <a:xfrm>
            <a:off x="17747640" y="8314920"/>
            <a:ext cx="372240" cy="151920"/>
          </a:xfrm>
          <a:custGeom>
            <a:avLst/>
            <a:gdLst>
              <a:gd name="textAreaLeft" fmla="*/ 0 w 372240"/>
              <a:gd name="textAreaRight" fmla="*/ 372600 w 37224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372744" h="152400">
                <a:moveTo>
                  <a:pt x="372135" y="0"/>
                </a:moveTo>
                <a:lnTo>
                  <a:pt x="0" y="0"/>
                </a:lnTo>
                <a:lnTo>
                  <a:pt x="0" y="76200"/>
                </a:lnTo>
                <a:lnTo>
                  <a:pt x="297713" y="76200"/>
                </a:lnTo>
                <a:lnTo>
                  <a:pt x="297713" y="152400"/>
                </a:lnTo>
                <a:lnTo>
                  <a:pt x="372135" y="152400"/>
                </a:lnTo>
                <a:lnTo>
                  <a:pt x="372135" y="76200"/>
                </a:lnTo>
                <a:lnTo>
                  <a:pt x="37213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9" name="object 124"/>
          <p:cNvSpPr/>
          <p:nvPr/>
        </p:nvSpPr>
        <p:spPr>
          <a:xfrm>
            <a:off x="18566280" y="8314920"/>
            <a:ext cx="149040" cy="151920"/>
          </a:xfrm>
          <a:custGeom>
            <a:avLst/>
            <a:gdLst>
              <a:gd name="textAreaLeft" fmla="*/ 0 w 149040"/>
              <a:gd name="textAreaRight" fmla="*/ 149400 w 14904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149225" h="152400">
                <a:moveTo>
                  <a:pt x="148856" y="0"/>
                </a:moveTo>
                <a:lnTo>
                  <a:pt x="74434" y="0"/>
                </a:lnTo>
                <a:lnTo>
                  <a:pt x="74434" y="76200"/>
                </a:lnTo>
                <a:lnTo>
                  <a:pt x="0" y="76200"/>
                </a:lnTo>
                <a:lnTo>
                  <a:pt x="0" y="152400"/>
                </a:lnTo>
                <a:lnTo>
                  <a:pt x="148856" y="1524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0" name="object 125"/>
          <p:cNvSpPr/>
          <p:nvPr/>
        </p:nvSpPr>
        <p:spPr>
          <a:xfrm>
            <a:off x="18789480" y="8314920"/>
            <a:ext cx="372240" cy="151920"/>
          </a:xfrm>
          <a:custGeom>
            <a:avLst/>
            <a:gdLst>
              <a:gd name="textAreaLeft" fmla="*/ 0 w 372240"/>
              <a:gd name="textAreaRight" fmla="*/ 372600 w 37224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372744" h="152400">
                <a:moveTo>
                  <a:pt x="372135" y="0"/>
                </a:moveTo>
                <a:lnTo>
                  <a:pt x="297713" y="0"/>
                </a:lnTo>
                <a:lnTo>
                  <a:pt x="297713" y="76200"/>
                </a:lnTo>
                <a:lnTo>
                  <a:pt x="0" y="76200"/>
                </a:lnTo>
                <a:lnTo>
                  <a:pt x="0" y="152400"/>
                </a:lnTo>
                <a:lnTo>
                  <a:pt x="372135" y="152400"/>
                </a:lnTo>
                <a:lnTo>
                  <a:pt x="372135" y="76200"/>
                </a:lnTo>
                <a:lnTo>
                  <a:pt x="37213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1" name="object 126"/>
          <p:cNvSpPr/>
          <p:nvPr/>
        </p:nvSpPr>
        <p:spPr>
          <a:xfrm>
            <a:off x="16705440" y="831492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2" name="object 127"/>
          <p:cNvSpPr/>
          <p:nvPr/>
        </p:nvSpPr>
        <p:spPr>
          <a:xfrm>
            <a:off x="16929000" y="831492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3" name="object 128"/>
          <p:cNvSpPr/>
          <p:nvPr/>
        </p:nvSpPr>
        <p:spPr>
          <a:xfrm>
            <a:off x="17524440" y="831492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4" name="object 129"/>
          <p:cNvSpPr/>
          <p:nvPr/>
        </p:nvSpPr>
        <p:spPr>
          <a:xfrm>
            <a:off x="18194040" y="8238600"/>
            <a:ext cx="223200" cy="151920"/>
          </a:xfrm>
          <a:custGeom>
            <a:avLst/>
            <a:gdLst>
              <a:gd name="textAreaLeft" fmla="*/ 0 w 223200"/>
              <a:gd name="textAreaRight" fmla="*/ 223560 w 22320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223519" h="1524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74434" y="152400"/>
                </a:lnTo>
                <a:lnTo>
                  <a:pt x="74434" y="762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  <a:path w="223519" h="152400">
                <a:moveTo>
                  <a:pt x="223291" y="76200"/>
                </a:moveTo>
                <a:lnTo>
                  <a:pt x="148856" y="76200"/>
                </a:lnTo>
                <a:lnTo>
                  <a:pt x="148856" y="152400"/>
                </a:lnTo>
                <a:lnTo>
                  <a:pt x="223291" y="152400"/>
                </a:lnTo>
                <a:lnTo>
                  <a:pt x="223291" y="76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5" name="object 130"/>
          <p:cNvSpPr/>
          <p:nvPr/>
        </p:nvSpPr>
        <p:spPr>
          <a:xfrm>
            <a:off x="18417600" y="8238600"/>
            <a:ext cx="149040" cy="151920"/>
          </a:xfrm>
          <a:custGeom>
            <a:avLst/>
            <a:gdLst>
              <a:gd name="textAreaLeft" fmla="*/ 0 w 149040"/>
              <a:gd name="textAreaRight" fmla="*/ 149400 w 14904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149225" h="152400">
                <a:moveTo>
                  <a:pt x="148844" y="0"/>
                </a:moveTo>
                <a:lnTo>
                  <a:pt x="0" y="0"/>
                </a:lnTo>
                <a:lnTo>
                  <a:pt x="0" y="76200"/>
                </a:lnTo>
                <a:lnTo>
                  <a:pt x="74422" y="76200"/>
                </a:lnTo>
                <a:lnTo>
                  <a:pt x="74422" y="152400"/>
                </a:lnTo>
                <a:lnTo>
                  <a:pt x="148844" y="152400"/>
                </a:lnTo>
                <a:lnTo>
                  <a:pt x="148844" y="76200"/>
                </a:lnTo>
                <a:lnTo>
                  <a:pt x="148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6" name="object 131"/>
          <p:cNvSpPr/>
          <p:nvPr/>
        </p:nvSpPr>
        <p:spPr>
          <a:xfrm>
            <a:off x="18864000" y="8175240"/>
            <a:ext cx="297360" cy="215640"/>
          </a:xfrm>
          <a:custGeom>
            <a:avLst/>
            <a:gdLst>
              <a:gd name="textAreaLeft" fmla="*/ 0 w 297360"/>
              <a:gd name="textAreaRight" fmla="*/ 297720 w 297360"/>
              <a:gd name="textAreaTop" fmla="*/ 0 h 215640"/>
              <a:gd name="textAreaBottom" fmla="*/ 216000 h 215640"/>
            </a:gdLst>
            <a:ahLst/>
            <a:rect l="textAreaLeft" t="textAreaTop" r="textAreaRight" b="textAreaBottom"/>
            <a:pathLst>
              <a:path w="297815" h="215900">
                <a:moveTo>
                  <a:pt x="297700" y="63500"/>
                </a:moveTo>
                <a:lnTo>
                  <a:pt x="223278" y="63500"/>
                </a:lnTo>
                <a:lnTo>
                  <a:pt x="223278" y="0"/>
                </a:lnTo>
                <a:lnTo>
                  <a:pt x="0" y="0"/>
                </a:lnTo>
                <a:lnTo>
                  <a:pt x="0" y="63500"/>
                </a:lnTo>
                <a:lnTo>
                  <a:pt x="0" y="139700"/>
                </a:lnTo>
                <a:lnTo>
                  <a:pt x="0" y="215900"/>
                </a:lnTo>
                <a:lnTo>
                  <a:pt x="74422" y="215900"/>
                </a:lnTo>
                <a:lnTo>
                  <a:pt x="74422" y="139700"/>
                </a:lnTo>
                <a:lnTo>
                  <a:pt x="297700" y="139700"/>
                </a:lnTo>
                <a:lnTo>
                  <a:pt x="297700" y="635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7" name="object 132"/>
          <p:cNvSpPr/>
          <p:nvPr/>
        </p:nvSpPr>
        <p:spPr>
          <a:xfrm>
            <a:off x="16482240" y="8175240"/>
            <a:ext cx="297360" cy="139320"/>
          </a:xfrm>
          <a:custGeom>
            <a:avLst/>
            <a:gdLst>
              <a:gd name="textAreaLeft" fmla="*/ 0 w 297360"/>
              <a:gd name="textAreaRight" fmla="*/ 297720 w 297360"/>
              <a:gd name="textAreaTop" fmla="*/ 0 h 139320"/>
              <a:gd name="textAreaBottom" fmla="*/ 139680 h 139320"/>
            </a:gdLst>
            <a:ahLst/>
            <a:rect l="textAreaLeft" t="textAreaTop" r="textAreaRight" b="textAreaBottom"/>
            <a:pathLst>
              <a:path w="297815" h="139700">
                <a:moveTo>
                  <a:pt x="297713" y="0"/>
                </a:moveTo>
                <a:lnTo>
                  <a:pt x="74422" y="0"/>
                </a:lnTo>
                <a:lnTo>
                  <a:pt x="74422" y="63500"/>
                </a:lnTo>
                <a:lnTo>
                  <a:pt x="0" y="63500"/>
                </a:lnTo>
                <a:lnTo>
                  <a:pt x="0" y="139700"/>
                </a:lnTo>
                <a:lnTo>
                  <a:pt x="297713" y="139700"/>
                </a:lnTo>
                <a:lnTo>
                  <a:pt x="297713" y="63500"/>
                </a:lnTo>
                <a:lnTo>
                  <a:pt x="2977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8" name="object 133"/>
          <p:cNvSpPr/>
          <p:nvPr/>
        </p:nvSpPr>
        <p:spPr>
          <a:xfrm>
            <a:off x="16854480" y="823860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7" y="0"/>
                </a:moveTo>
                <a:lnTo>
                  <a:pt x="0" y="0"/>
                </a:lnTo>
                <a:lnTo>
                  <a:pt x="0" y="76200"/>
                </a:lnTo>
                <a:lnTo>
                  <a:pt x="148857" y="76200"/>
                </a:lnTo>
                <a:lnTo>
                  <a:pt x="14885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9" name="object 134"/>
          <p:cNvSpPr/>
          <p:nvPr/>
        </p:nvSpPr>
        <p:spPr>
          <a:xfrm>
            <a:off x="17300880" y="8175240"/>
            <a:ext cx="297360" cy="139320"/>
          </a:xfrm>
          <a:custGeom>
            <a:avLst/>
            <a:gdLst>
              <a:gd name="textAreaLeft" fmla="*/ 0 w 297360"/>
              <a:gd name="textAreaRight" fmla="*/ 297720 w 297360"/>
              <a:gd name="textAreaTop" fmla="*/ 0 h 139320"/>
              <a:gd name="textAreaBottom" fmla="*/ 139680 h 139320"/>
            </a:gdLst>
            <a:ahLst/>
            <a:rect l="textAreaLeft" t="textAreaTop" r="textAreaRight" b="textAreaBottom"/>
            <a:pathLst>
              <a:path w="297815" h="139700">
                <a:moveTo>
                  <a:pt x="148856" y="0"/>
                </a:moveTo>
                <a:lnTo>
                  <a:pt x="0" y="0"/>
                </a:lnTo>
                <a:lnTo>
                  <a:pt x="0" y="63500"/>
                </a:lnTo>
                <a:lnTo>
                  <a:pt x="0" y="139700"/>
                </a:lnTo>
                <a:lnTo>
                  <a:pt x="74434" y="139700"/>
                </a:lnTo>
                <a:lnTo>
                  <a:pt x="74434" y="63500"/>
                </a:lnTo>
                <a:lnTo>
                  <a:pt x="148856" y="63500"/>
                </a:lnTo>
                <a:lnTo>
                  <a:pt x="148856" y="0"/>
                </a:lnTo>
                <a:close/>
              </a:path>
              <a:path w="297815" h="139700">
                <a:moveTo>
                  <a:pt x="297713" y="0"/>
                </a:moveTo>
                <a:lnTo>
                  <a:pt x="223291" y="0"/>
                </a:lnTo>
                <a:lnTo>
                  <a:pt x="223291" y="63500"/>
                </a:lnTo>
                <a:lnTo>
                  <a:pt x="148856" y="63500"/>
                </a:lnTo>
                <a:lnTo>
                  <a:pt x="148856" y="139700"/>
                </a:lnTo>
                <a:lnTo>
                  <a:pt x="297713" y="139700"/>
                </a:lnTo>
                <a:lnTo>
                  <a:pt x="297713" y="63500"/>
                </a:lnTo>
                <a:lnTo>
                  <a:pt x="2977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30" name="object 135"/>
          <p:cNvSpPr/>
          <p:nvPr/>
        </p:nvSpPr>
        <p:spPr>
          <a:xfrm>
            <a:off x="17673120" y="823860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31" name="object 136"/>
          <p:cNvSpPr/>
          <p:nvPr/>
        </p:nvSpPr>
        <p:spPr>
          <a:xfrm>
            <a:off x="18715320" y="8175240"/>
            <a:ext cx="74520" cy="139320"/>
          </a:xfrm>
          <a:custGeom>
            <a:avLst/>
            <a:gdLst>
              <a:gd name="textAreaLeft" fmla="*/ 0 w 74520"/>
              <a:gd name="textAreaRight" fmla="*/ 74880 w 74520"/>
              <a:gd name="textAreaTop" fmla="*/ 0 h 139320"/>
              <a:gd name="textAreaBottom" fmla="*/ 139680 h 139320"/>
            </a:gdLst>
            <a:ahLst/>
            <a:rect l="textAreaLeft" t="textAreaTop" r="textAreaRight" b="textAreaBottom"/>
            <a:pathLst>
              <a:path w="74930" h="139700">
                <a:moveTo>
                  <a:pt x="74427" y="0"/>
                </a:moveTo>
                <a:lnTo>
                  <a:pt x="0" y="0"/>
                </a:lnTo>
                <a:lnTo>
                  <a:pt x="0" y="139700"/>
                </a:lnTo>
                <a:lnTo>
                  <a:pt x="74427" y="1397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32" name="object 137"/>
          <p:cNvSpPr/>
          <p:nvPr/>
        </p:nvSpPr>
        <p:spPr>
          <a:xfrm>
            <a:off x="16929000" y="8175240"/>
            <a:ext cx="149040" cy="63000"/>
          </a:xfrm>
          <a:custGeom>
            <a:avLst/>
            <a:gdLst>
              <a:gd name="textAreaLeft" fmla="*/ 0 w 149040"/>
              <a:gd name="textAreaRight" fmla="*/ 149400 w 14904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149225" h="63500">
                <a:moveTo>
                  <a:pt x="148856" y="0"/>
                </a:moveTo>
                <a:lnTo>
                  <a:pt x="0" y="0"/>
                </a:lnTo>
                <a:lnTo>
                  <a:pt x="0" y="63500"/>
                </a:lnTo>
                <a:lnTo>
                  <a:pt x="148856" y="635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33" name="object 138"/>
          <p:cNvSpPr/>
          <p:nvPr/>
        </p:nvSpPr>
        <p:spPr>
          <a:xfrm>
            <a:off x="17822160" y="8175240"/>
            <a:ext cx="372240" cy="63000"/>
          </a:xfrm>
          <a:custGeom>
            <a:avLst/>
            <a:gdLst>
              <a:gd name="textAreaLeft" fmla="*/ 0 w 372240"/>
              <a:gd name="textAreaRight" fmla="*/ 372600 w 37224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372744" h="63500">
                <a:moveTo>
                  <a:pt x="372145" y="0"/>
                </a:moveTo>
                <a:lnTo>
                  <a:pt x="0" y="0"/>
                </a:lnTo>
                <a:lnTo>
                  <a:pt x="0" y="63500"/>
                </a:lnTo>
                <a:lnTo>
                  <a:pt x="372145" y="63500"/>
                </a:lnTo>
                <a:lnTo>
                  <a:pt x="37214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34" name="object 139"/>
          <p:cNvSpPr/>
          <p:nvPr/>
        </p:nvSpPr>
        <p:spPr>
          <a:xfrm>
            <a:off x="18343080" y="8175240"/>
            <a:ext cx="74520" cy="63000"/>
          </a:xfrm>
          <a:custGeom>
            <a:avLst/>
            <a:gdLst>
              <a:gd name="textAreaLeft" fmla="*/ 0 w 74520"/>
              <a:gd name="textAreaRight" fmla="*/ 74880 w 7452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74930" h="63500">
                <a:moveTo>
                  <a:pt x="74427" y="0"/>
                </a:moveTo>
                <a:lnTo>
                  <a:pt x="0" y="0"/>
                </a:lnTo>
                <a:lnTo>
                  <a:pt x="0" y="63500"/>
                </a:lnTo>
                <a:lnTo>
                  <a:pt x="74427" y="635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35" name="object 140"/>
          <p:cNvSpPr/>
          <p:nvPr/>
        </p:nvSpPr>
        <p:spPr>
          <a:xfrm>
            <a:off x="18491760" y="8175240"/>
            <a:ext cx="149040" cy="63000"/>
          </a:xfrm>
          <a:custGeom>
            <a:avLst/>
            <a:gdLst>
              <a:gd name="textAreaLeft" fmla="*/ 0 w 149040"/>
              <a:gd name="textAreaRight" fmla="*/ 149400 w 14904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149225" h="63500">
                <a:moveTo>
                  <a:pt x="148854" y="0"/>
                </a:moveTo>
                <a:lnTo>
                  <a:pt x="0" y="0"/>
                </a:lnTo>
                <a:lnTo>
                  <a:pt x="0" y="63500"/>
                </a:lnTo>
                <a:lnTo>
                  <a:pt x="148854" y="635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36" name="object 141"/>
          <p:cNvSpPr/>
          <p:nvPr/>
        </p:nvSpPr>
        <p:spPr>
          <a:xfrm>
            <a:off x="16482240" y="809892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37" name="object 142"/>
          <p:cNvSpPr/>
          <p:nvPr/>
        </p:nvSpPr>
        <p:spPr>
          <a:xfrm>
            <a:off x="16779960" y="809892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7" y="0"/>
                </a:moveTo>
                <a:lnTo>
                  <a:pt x="0" y="0"/>
                </a:lnTo>
                <a:lnTo>
                  <a:pt x="0" y="76200"/>
                </a:lnTo>
                <a:lnTo>
                  <a:pt x="148857" y="76200"/>
                </a:lnTo>
                <a:lnTo>
                  <a:pt x="14885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38" name="object 143"/>
          <p:cNvSpPr/>
          <p:nvPr/>
        </p:nvSpPr>
        <p:spPr>
          <a:xfrm>
            <a:off x="17077680" y="8022600"/>
            <a:ext cx="74520" cy="151920"/>
          </a:xfrm>
          <a:custGeom>
            <a:avLst/>
            <a:gdLst>
              <a:gd name="textAreaLeft" fmla="*/ 0 w 74520"/>
              <a:gd name="textAreaRight" fmla="*/ 74880 w 7452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74930" h="152400">
                <a:moveTo>
                  <a:pt x="74428" y="0"/>
                </a:moveTo>
                <a:lnTo>
                  <a:pt x="0" y="0"/>
                </a:lnTo>
                <a:lnTo>
                  <a:pt x="0" y="152400"/>
                </a:lnTo>
                <a:lnTo>
                  <a:pt x="74428" y="1524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39" name="object 144"/>
          <p:cNvSpPr/>
          <p:nvPr/>
        </p:nvSpPr>
        <p:spPr>
          <a:xfrm>
            <a:off x="17375400" y="8098920"/>
            <a:ext cx="446760" cy="75960"/>
          </a:xfrm>
          <a:custGeom>
            <a:avLst/>
            <a:gdLst>
              <a:gd name="textAreaLeft" fmla="*/ 0 w 446760"/>
              <a:gd name="textAreaRight" fmla="*/ 447120 w 4467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447040" h="76200">
                <a:moveTo>
                  <a:pt x="446568" y="0"/>
                </a:moveTo>
                <a:lnTo>
                  <a:pt x="0" y="0"/>
                </a:lnTo>
                <a:lnTo>
                  <a:pt x="0" y="76200"/>
                </a:lnTo>
                <a:lnTo>
                  <a:pt x="446568" y="76200"/>
                </a:lnTo>
                <a:lnTo>
                  <a:pt x="44656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0" name="object 145"/>
          <p:cNvSpPr/>
          <p:nvPr/>
        </p:nvSpPr>
        <p:spPr>
          <a:xfrm>
            <a:off x="18045360" y="809892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1" name="object 146"/>
          <p:cNvSpPr/>
          <p:nvPr/>
        </p:nvSpPr>
        <p:spPr>
          <a:xfrm>
            <a:off x="18268560" y="8098920"/>
            <a:ext cx="446760" cy="75960"/>
          </a:xfrm>
          <a:custGeom>
            <a:avLst/>
            <a:gdLst>
              <a:gd name="textAreaLeft" fmla="*/ 0 w 446760"/>
              <a:gd name="textAreaRight" fmla="*/ 447120 w 4467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447040" h="76200">
                <a:moveTo>
                  <a:pt x="446562" y="0"/>
                </a:moveTo>
                <a:lnTo>
                  <a:pt x="0" y="0"/>
                </a:lnTo>
                <a:lnTo>
                  <a:pt x="0" y="76200"/>
                </a:lnTo>
                <a:lnTo>
                  <a:pt x="446562" y="76200"/>
                </a:lnTo>
                <a:lnTo>
                  <a:pt x="44656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2" name="object 147"/>
          <p:cNvSpPr/>
          <p:nvPr/>
        </p:nvSpPr>
        <p:spPr>
          <a:xfrm>
            <a:off x="18789480" y="809892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7" y="0"/>
                </a:moveTo>
                <a:lnTo>
                  <a:pt x="0" y="0"/>
                </a:lnTo>
                <a:lnTo>
                  <a:pt x="0" y="76200"/>
                </a:lnTo>
                <a:lnTo>
                  <a:pt x="74437" y="76200"/>
                </a:lnTo>
                <a:lnTo>
                  <a:pt x="7443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3" name="object 148"/>
          <p:cNvSpPr/>
          <p:nvPr/>
        </p:nvSpPr>
        <p:spPr>
          <a:xfrm>
            <a:off x="18938520" y="7946640"/>
            <a:ext cx="223200" cy="228240"/>
          </a:xfrm>
          <a:custGeom>
            <a:avLst/>
            <a:gdLst>
              <a:gd name="textAreaLeft" fmla="*/ 0 w 223200"/>
              <a:gd name="textAreaRight" fmla="*/ 223560 w 223200"/>
              <a:gd name="textAreaTop" fmla="*/ 0 h 228240"/>
              <a:gd name="textAreaBottom" fmla="*/ 228600 h 228240"/>
            </a:gdLst>
            <a:ahLst/>
            <a:rect l="textAreaLeft" t="textAreaTop" r="textAreaRight" b="textAreaBottom"/>
            <a:pathLst>
              <a:path w="223519" h="228600">
                <a:moveTo>
                  <a:pt x="223278" y="0"/>
                </a:moveTo>
                <a:lnTo>
                  <a:pt x="0" y="0"/>
                </a:lnTo>
                <a:lnTo>
                  <a:pt x="0" y="76200"/>
                </a:lnTo>
                <a:lnTo>
                  <a:pt x="148856" y="76200"/>
                </a:lnTo>
                <a:lnTo>
                  <a:pt x="148856" y="152400"/>
                </a:lnTo>
                <a:lnTo>
                  <a:pt x="0" y="152400"/>
                </a:lnTo>
                <a:lnTo>
                  <a:pt x="0" y="228600"/>
                </a:lnTo>
                <a:lnTo>
                  <a:pt x="223278" y="228600"/>
                </a:lnTo>
                <a:lnTo>
                  <a:pt x="223278" y="152400"/>
                </a:lnTo>
                <a:lnTo>
                  <a:pt x="223278" y="76200"/>
                </a:lnTo>
                <a:lnTo>
                  <a:pt x="22327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4" name="object 149"/>
          <p:cNvSpPr/>
          <p:nvPr/>
        </p:nvSpPr>
        <p:spPr>
          <a:xfrm>
            <a:off x="16407720" y="7946640"/>
            <a:ext cx="74520" cy="151920"/>
          </a:xfrm>
          <a:custGeom>
            <a:avLst/>
            <a:gdLst>
              <a:gd name="textAreaLeft" fmla="*/ 0 w 74520"/>
              <a:gd name="textAreaRight" fmla="*/ 74880 w 7452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74930" h="152400">
                <a:moveTo>
                  <a:pt x="74428" y="0"/>
                </a:moveTo>
                <a:lnTo>
                  <a:pt x="0" y="0"/>
                </a:lnTo>
                <a:lnTo>
                  <a:pt x="0" y="152400"/>
                </a:lnTo>
                <a:lnTo>
                  <a:pt x="74428" y="1524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5" name="object 150"/>
          <p:cNvSpPr/>
          <p:nvPr/>
        </p:nvSpPr>
        <p:spPr>
          <a:xfrm>
            <a:off x="17300880" y="8022600"/>
            <a:ext cx="297360" cy="75960"/>
          </a:xfrm>
          <a:custGeom>
            <a:avLst/>
            <a:gdLst>
              <a:gd name="textAreaLeft" fmla="*/ 0 w 297360"/>
              <a:gd name="textAreaRight" fmla="*/ 297720 w 2973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97815" h="76200">
                <a:moveTo>
                  <a:pt x="297715" y="0"/>
                </a:moveTo>
                <a:lnTo>
                  <a:pt x="0" y="0"/>
                </a:lnTo>
                <a:lnTo>
                  <a:pt x="0" y="76200"/>
                </a:lnTo>
                <a:lnTo>
                  <a:pt x="297715" y="76200"/>
                </a:lnTo>
                <a:lnTo>
                  <a:pt x="29771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6" name="object 151"/>
          <p:cNvSpPr/>
          <p:nvPr/>
        </p:nvSpPr>
        <p:spPr>
          <a:xfrm>
            <a:off x="17747640" y="802260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7" name="object 152"/>
          <p:cNvSpPr/>
          <p:nvPr/>
        </p:nvSpPr>
        <p:spPr>
          <a:xfrm>
            <a:off x="17970840" y="7946640"/>
            <a:ext cx="297360" cy="151920"/>
          </a:xfrm>
          <a:custGeom>
            <a:avLst/>
            <a:gdLst>
              <a:gd name="textAreaLeft" fmla="*/ 0 w 297360"/>
              <a:gd name="textAreaRight" fmla="*/ 297720 w 29736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297815" h="152400">
                <a:moveTo>
                  <a:pt x="297726" y="0"/>
                </a:moveTo>
                <a:lnTo>
                  <a:pt x="223291" y="0"/>
                </a:lnTo>
                <a:lnTo>
                  <a:pt x="223291" y="76200"/>
                </a:lnTo>
                <a:lnTo>
                  <a:pt x="0" y="76200"/>
                </a:lnTo>
                <a:lnTo>
                  <a:pt x="0" y="152400"/>
                </a:lnTo>
                <a:lnTo>
                  <a:pt x="297726" y="152400"/>
                </a:lnTo>
                <a:lnTo>
                  <a:pt x="297726" y="76200"/>
                </a:lnTo>
                <a:lnTo>
                  <a:pt x="29772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8" name="object 153"/>
          <p:cNvSpPr/>
          <p:nvPr/>
        </p:nvSpPr>
        <p:spPr>
          <a:xfrm>
            <a:off x="18343080" y="7946640"/>
            <a:ext cx="297360" cy="151920"/>
          </a:xfrm>
          <a:custGeom>
            <a:avLst/>
            <a:gdLst>
              <a:gd name="textAreaLeft" fmla="*/ 0 w 297360"/>
              <a:gd name="textAreaRight" fmla="*/ 297720 w 29736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297815" h="152400">
                <a:moveTo>
                  <a:pt x="297713" y="0"/>
                </a:move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74434" y="152400"/>
                </a:lnTo>
                <a:lnTo>
                  <a:pt x="74434" y="76200"/>
                </a:lnTo>
                <a:lnTo>
                  <a:pt x="297713" y="76200"/>
                </a:lnTo>
                <a:lnTo>
                  <a:pt x="2977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9" name="object 154"/>
          <p:cNvSpPr/>
          <p:nvPr/>
        </p:nvSpPr>
        <p:spPr>
          <a:xfrm>
            <a:off x="18714960" y="7870320"/>
            <a:ext cx="223200" cy="228240"/>
          </a:xfrm>
          <a:custGeom>
            <a:avLst/>
            <a:gdLst>
              <a:gd name="textAreaLeft" fmla="*/ 0 w 223200"/>
              <a:gd name="textAreaRight" fmla="*/ 223560 w 223200"/>
              <a:gd name="textAreaTop" fmla="*/ 0 h 228240"/>
              <a:gd name="textAreaBottom" fmla="*/ 228600 h 228240"/>
            </a:gdLst>
            <a:ahLst/>
            <a:rect l="textAreaLeft" t="textAreaTop" r="textAreaRight" b="textAreaBottom"/>
            <a:pathLst>
              <a:path w="223519" h="228600">
                <a:moveTo>
                  <a:pt x="148869" y="76200"/>
                </a:moveTo>
                <a:lnTo>
                  <a:pt x="74434" y="76200"/>
                </a:lnTo>
                <a:lnTo>
                  <a:pt x="74434" y="0"/>
                </a:ln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0" y="228600"/>
                </a:lnTo>
                <a:lnTo>
                  <a:pt x="74434" y="228600"/>
                </a:lnTo>
                <a:lnTo>
                  <a:pt x="74434" y="152400"/>
                </a:lnTo>
                <a:lnTo>
                  <a:pt x="148869" y="152400"/>
                </a:lnTo>
                <a:lnTo>
                  <a:pt x="148869" y="76200"/>
                </a:lnTo>
                <a:close/>
              </a:path>
              <a:path w="223519" h="228600">
                <a:moveTo>
                  <a:pt x="223291" y="152400"/>
                </a:moveTo>
                <a:lnTo>
                  <a:pt x="148869" y="152400"/>
                </a:lnTo>
                <a:lnTo>
                  <a:pt x="148869" y="228600"/>
                </a:lnTo>
                <a:lnTo>
                  <a:pt x="223291" y="228600"/>
                </a:lnTo>
                <a:lnTo>
                  <a:pt x="223291" y="1524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0" name="object 155"/>
          <p:cNvSpPr/>
          <p:nvPr/>
        </p:nvSpPr>
        <p:spPr>
          <a:xfrm>
            <a:off x="16631280" y="7870320"/>
            <a:ext cx="297360" cy="151920"/>
          </a:xfrm>
          <a:custGeom>
            <a:avLst/>
            <a:gdLst>
              <a:gd name="textAreaLeft" fmla="*/ 0 w 297360"/>
              <a:gd name="textAreaRight" fmla="*/ 297720 w 29736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297815" h="152400">
                <a:moveTo>
                  <a:pt x="297713" y="76200"/>
                </a:moveTo>
                <a:lnTo>
                  <a:pt x="148856" y="76200"/>
                </a:lnTo>
                <a:lnTo>
                  <a:pt x="148856" y="0"/>
                </a:ln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297713" y="152400"/>
                </a:lnTo>
                <a:lnTo>
                  <a:pt x="297713" y="76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1" name="object 156"/>
          <p:cNvSpPr/>
          <p:nvPr/>
        </p:nvSpPr>
        <p:spPr>
          <a:xfrm>
            <a:off x="17003160" y="794664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8" y="0"/>
                </a:moveTo>
                <a:lnTo>
                  <a:pt x="0" y="0"/>
                </a:lnTo>
                <a:lnTo>
                  <a:pt x="0" y="76200"/>
                </a:lnTo>
                <a:lnTo>
                  <a:pt x="74428" y="762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2" name="object 157"/>
          <p:cNvSpPr/>
          <p:nvPr/>
        </p:nvSpPr>
        <p:spPr>
          <a:xfrm>
            <a:off x="17226720" y="7794000"/>
            <a:ext cx="149040" cy="228240"/>
          </a:xfrm>
          <a:custGeom>
            <a:avLst/>
            <a:gdLst>
              <a:gd name="textAreaLeft" fmla="*/ 0 w 149040"/>
              <a:gd name="textAreaRight" fmla="*/ 149400 w 149040"/>
              <a:gd name="textAreaTop" fmla="*/ 0 h 228240"/>
              <a:gd name="textAreaBottom" fmla="*/ 228600 h 228240"/>
            </a:gdLst>
            <a:ahLst/>
            <a:rect l="textAreaLeft" t="textAreaTop" r="textAreaRight" b="textAreaBottom"/>
            <a:pathLst>
              <a:path w="149225" h="2286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0" y="228600"/>
                </a:lnTo>
                <a:lnTo>
                  <a:pt x="74422" y="228600"/>
                </a:lnTo>
                <a:lnTo>
                  <a:pt x="74422" y="762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3" name="object 158"/>
          <p:cNvSpPr/>
          <p:nvPr/>
        </p:nvSpPr>
        <p:spPr>
          <a:xfrm>
            <a:off x="17598600" y="7870320"/>
            <a:ext cx="149040" cy="151920"/>
          </a:xfrm>
          <a:custGeom>
            <a:avLst/>
            <a:gdLst>
              <a:gd name="textAreaLeft" fmla="*/ 0 w 149040"/>
              <a:gd name="textAreaRight" fmla="*/ 149400 w 14904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149225" h="152400">
                <a:moveTo>
                  <a:pt x="148856" y="76200"/>
                </a:moveTo>
                <a:lnTo>
                  <a:pt x="74434" y="76200"/>
                </a:lnTo>
                <a:lnTo>
                  <a:pt x="74434" y="0"/>
                </a:ln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148856" y="152400"/>
                </a:lnTo>
                <a:lnTo>
                  <a:pt x="148856" y="76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4" name="object 159"/>
          <p:cNvSpPr/>
          <p:nvPr/>
        </p:nvSpPr>
        <p:spPr>
          <a:xfrm>
            <a:off x="17896320" y="794664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5" name="object 160"/>
          <p:cNvSpPr/>
          <p:nvPr/>
        </p:nvSpPr>
        <p:spPr>
          <a:xfrm>
            <a:off x="16929000" y="7718040"/>
            <a:ext cx="223200" cy="228240"/>
          </a:xfrm>
          <a:custGeom>
            <a:avLst/>
            <a:gdLst>
              <a:gd name="textAreaLeft" fmla="*/ 0 w 223200"/>
              <a:gd name="textAreaRight" fmla="*/ 223560 w 223200"/>
              <a:gd name="textAreaTop" fmla="*/ 0 h 228240"/>
              <a:gd name="textAreaBottom" fmla="*/ 228600 h 228240"/>
            </a:gdLst>
            <a:ahLst/>
            <a:rect l="textAreaLeft" t="textAreaTop" r="textAreaRight" b="textAreaBottom"/>
            <a:pathLst>
              <a:path w="223519" h="228600">
                <a:moveTo>
                  <a:pt x="223278" y="0"/>
                </a:moveTo>
                <a:lnTo>
                  <a:pt x="0" y="0"/>
                </a:lnTo>
                <a:lnTo>
                  <a:pt x="0" y="76200"/>
                </a:lnTo>
                <a:lnTo>
                  <a:pt x="74422" y="76200"/>
                </a:lnTo>
                <a:lnTo>
                  <a:pt x="74422" y="152400"/>
                </a:lnTo>
                <a:lnTo>
                  <a:pt x="148856" y="152400"/>
                </a:lnTo>
                <a:lnTo>
                  <a:pt x="148856" y="228600"/>
                </a:lnTo>
                <a:lnTo>
                  <a:pt x="223278" y="228600"/>
                </a:lnTo>
                <a:lnTo>
                  <a:pt x="223278" y="152400"/>
                </a:lnTo>
                <a:lnTo>
                  <a:pt x="223278" y="76200"/>
                </a:lnTo>
                <a:lnTo>
                  <a:pt x="22327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6" name="object 161"/>
          <p:cNvSpPr/>
          <p:nvPr/>
        </p:nvSpPr>
        <p:spPr>
          <a:xfrm>
            <a:off x="17449920" y="787032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2" y="0"/>
                </a:moveTo>
                <a:lnTo>
                  <a:pt x="0" y="0"/>
                </a:lnTo>
                <a:lnTo>
                  <a:pt x="0" y="76200"/>
                </a:lnTo>
                <a:lnTo>
                  <a:pt x="74432" y="76200"/>
                </a:lnTo>
                <a:lnTo>
                  <a:pt x="7443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7" name="object 162"/>
          <p:cNvSpPr/>
          <p:nvPr/>
        </p:nvSpPr>
        <p:spPr>
          <a:xfrm>
            <a:off x="17822160" y="787032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8" name="object 163"/>
          <p:cNvSpPr/>
          <p:nvPr/>
        </p:nvSpPr>
        <p:spPr>
          <a:xfrm>
            <a:off x="18045360" y="7794000"/>
            <a:ext cx="520920" cy="151920"/>
          </a:xfrm>
          <a:custGeom>
            <a:avLst/>
            <a:gdLst>
              <a:gd name="textAreaLeft" fmla="*/ 0 w 520920"/>
              <a:gd name="textAreaRight" fmla="*/ 521280 w 52092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521334" h="152400">
                <a:moveTo>
                  <a:pt x="446570" y="0"/>
                </a:move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148856" y="152400"/>
                </a:lnTo>
                <a:lnTo>
                  <a:pt x="148856" y="76200"/>
                </a:lnTo>
                <a:lnTo>
                  <a:pt x="446570" y="76200"/>
                </a:lnTo>
                <a:lnTo>
                  <a:pt x="446570" y="0"/>
                </a:lnTo>
                <a:close/>
              </a:path>
              <a:path w="521334" h="152400">
                <a:moveTo>
                  <a:pt x="520992" y="76200"/>
                </a:moveTo>
                <a:lnTo>
                  <a:pt x="446570" y="76200"/>
                </a:lnTo>
                <a:lnTo>
                  <a:pt x="446570" y="152400"/>
                </a:lnTo>
                <a:lnTo>
                  <a:pt x="520992" y="152400"/>
                </a:lnTo>
                <a:lnTo>
                  <a:pt x="520992" y="76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9" name="object 164"/>
          <p:cNvSpPr/>
          <p:nvPr/>
        </p:nvSpPr>
        <p:spPr>
          <a:xfrm>
            <a:off x="18864000" y="787032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0" name="object 165"/>
          <p:cNvSpPr/>
          <p:nvPr/>
        </p:nvSpPr>
        <p:spPr>
          <a:xfrm>
            <a:off x="19013040" y="787032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1" name="object 166"/>
          <p:cNvSpPr/>
          <p:nvPr/>
        </p:nvSpPr>
        <p:spPr>
          <a:xfrm>
            <a:off x="16407720" y="7654320"/>
            <a:ext cx="372240" cy="215640"/>
          </a:xfrm>
          <a:custGeom>
            <a:avLst/>
            <a:gdLst>
              <a:gd name="textAreaLeft" fmla="*/ 0 w 372240"/>
              <a:gd name="textAreaRight" fmla="*/ 372600 w 372240"/>
              <a:gd name="textAreaTop" fmla="*/ 0 h 215640"/>
              <a:gd name="textAreaBottom" fmla="*/ 216000 h 215640"/>
            </a:gdLst>
            <a:ahLst/>
            <a:rect l="textAreaLeft" t="textAreaTop" r="textAreaRight" b="textAreaBottom"/>
            <a:pathLst>
              <a:path w="372744" h="215900">
                <a:moveTo>
                  <a:pt x="372148" y="0"/>
                </a:moveTo>
                <a:lnTo>
                  <a:pt x="0" y="0"/>
                </a:lnTo>
                <a:lnTo>
                  <a:pt x="0" y="63500"/>
                </a:lnTo>
                <a:lnTo>
                  <a:pt x="0" y="139700"/>
                </a:lnTo>
                <a:lnTo>
                  <a:pt x="0" y="215900"/>
                </a:lnTo>
                <a:lnTo>
                  <a:pt x="297713" y="215900"/>
                </a:lnTo>
                <a:lnTo>
                  <a:pt x="297713" y="139700"/>
                </a:lnTo>
                <a:lnTo>
                  <a:pt x="74434" y="139700"/>
                </a:lnTo>
                <a:lnTo>
                  <a:pt x="74434" y="63500"/>
                </a:lnTo>
                <a:lnTo>
                  <a:pt x="372148" y="63500"/>
                </a:lnTo>
                <a:lnTo>
                  <a:pt x="37214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2" name="object 167"/>
          <p:cNvSpPr/>
          <p:nvPr/>
        </p:nvSpPr>
        <p:spPr>
          <a:xfrm>
            <a:off x="16854480" y="77940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9" y="0"/>
                </a:moveTo>
                <a:lnTo>
                  <a:pt x="0" y="0"/>
                </a:lnTo>
                <a:lnTo>
                  <a:pt x="0" y="76200"/>
                </a:lnTo>
                <a:lnTo>
                  <a:pt x="74429" y="76200"/>
                </a:lnTo>
                <a:lnTo>
                  <a:pt x="7442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3" name="object 168"/>
          <p:cNvSpPr/>
          <p:nvPr/>
        </p:nvSpPr>
        <p:spPr>
          <a:xfrm>
            <a:off x="17673120" y="7794000"/>
            <a:ext cx="223200" cy="75960"/>
          </a:xfrm>
          <a:custGeom>
            <a:avLst/>
            <a:gdLst>
              <a:gd name="textAreaLeft" fmla="*/ 0 w 223200"/>
              <a:gd name="textAreaRight" fmla="*/ 223560 w 22320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23519" h="76200">
                <a:moveTo>
                  <a:pt x="223281" y="0"/>
                </a:moveTo>
                <a:lnTo>
                  <a:pt x="0" y="0"/>
                </a:lnTo>
                <a:lnTo>
                  <a:pt x="0" y="76200"/>
                </a:lnTo>
                <a:lnTo>
                  <a:pt x="223281" y="76200"/>
                </a:lnTo>
                <a:lnTo>
                  <a:pt x="22328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4" name="object 169"/>
          <p:cNvSpPr/>
          <p:nvPr/>
        </p:nvSpPr>
        <p:spPr>
          <a:xfrm>
            <a:off x="18640800" y="77940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5" name="object 170"/>
          <p:cNvSpPr/>
          <p:nvPr/>
        </p:nvSpPr>
        <p:spPr>
          <a:xfrm>
            <a:off x="18789480" y="77940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7" y="0"/>
                </a:moveTo>
                <a:lnTo>
                  <a:pt x="0" y="0"/>
                </a:lnTo>
                <a:lnTo>
                  <a:pt x="0" y="76200"/>
                </a:lnTo>
                <a:lnTo>
                  <a:pt x="74437" y="76200"/>
                </a:lnTo>
                <a:lnTo>
                  <a:pt x="7443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6" name="object 171"/>
          <p:cNvSpPr/>
          <p:nvPr/>
        </p:nvSpPr>
        <p:spPr>
          <a:xfrm>
            <a:off x="18938520" y="779400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7" name="object 172"/>
          <p:cNvSpPr/>
          <p:nvPr/>
        </p:nvSpPr>
        <p:spPr>
          <a:xfrm>
            <a:off x="19087200" y="7718040"/>
            <a:ext cx="74520" cy="151920"/>
          </a:xfrm>
          <a:custGeom>
            <a:avLst/>
            <a:gdLst>
              <a:gd name="textAreaLeft" fmla="*/ 0 w 74520"/>
              <a:gd name="textAreaRight" fmla="*/ 74880 w 7452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74930" h="152400">
                <a:moveTo>
                  <a:pt x="74427" y="0"/>
                </a:moveTo>
                <a:lnTo>
                  <a:pt x="0" y="0"/>
                </a:lnTo>
                <a:lnTo>
                  <a:pt x="0" y="152400"/>
                </a:lnTo>
                <a:lnTo>
                  <a:pt x="74427" y="1524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8" name="object 173"/>
          <p:cNvSpPr/>
          <p:nvPr/>
        </p:nvSpPr>
        <p:spPr>
          <a:xfrm>
            <a:off x="16556760" y="771804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8" y="0"/>
                </a:moveTo>
                <a:lnTo>
                  <a:pt x="0" y="0"/>
                </a:lnTo>
                <a:lnTo>
                  <a:pt x="0" y="76200"/>
                </a:lnTo>
                <a:lnTo>
                  <a:pt x="74428" y="762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9" name="object 174"/>
          <p:cNvSpPr/>
          <p:nvPr/>
        </p:nvSpPr>
        <p:spPr>
          <a:xfrm>
            <a:off x="16705440" y="771804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70" name="object 175"/>
          <p:cNvSpPr/>
          <p:nvPr/>
        </p:nvSpPr>
        <p:spPr>
          <a:xfrm>
            <a:off x="17524440" y="771804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71" name="object 176"/>
          <p:cNvSpPr/>
          <p:nvPr/>
        </p:nvSpPr>
        <p:spPr>
          <a:xfrm>
            <a:off x="17747640" y="7654320"/>
            <a:ext cx="446760" cy="139320"/>
          </a:xfrm>
          <a:custGeom>
            <a:avLst/>
            <a:gdLst>
              <a:gd name="textAreaLeft" fmla="*/ 0 w 446760"/>
              <a:gd name="textAreaRight" fmla="*/ 447120 w 446760"/>
              <a:gd name="textAreaTop" fmla="*/ 0 h 139320"/>
              <a:gd name="textAreaBottom" fmla="*/ 139680 h 139320"/>
            </a:gdLst>
            <a:ahLst/>
            <a:rect l="textAreaLeft" t="textAreaTop" r="textAreaRight" b="textAreaBottom"/>
            <a:pathLst>
              <a:path w="447040" h="139700">
                <a:moveTo>
                  <a:pt x="446570" y="63500"/>
                </a:moveTo>
                <a:lnTo>
                  <a:pt x="74434" y="63500"/>
                </a:lnTo>
                <a:lnTo>
                  <a:pt x="74434" y="0"/>
                </a:lnTo>
                <a:lnTo>
                  <a:pt x="0" y="0"/>
                </a:lnTo>
                <a:lnTo>
                  <a:pt x="0" y="63500"/>
                </a:lnTo>
                <a:lnTo>
                  <a:pt x="0" y="139700"/>
                </a:lnTo>
                <a:lnTo>
                  <a:pt x="446570" y="139700"/>
                </a:lnTo>
                <a:lnTo>
                  <a:pt x="446570" y="635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72" name="object 177"/>
          <p:cNvSpPr/>
          <p:nvPr/>
        </p:nvSpPr>
        <p:spPr>
          <a:xfrm>
            <a:off x="18343080" y="7718040"/>
            <a:ext cx="223200" cy="75960"/>
          </a:xfrm>
          <a:custGeom>
            <a:avLst/>
            <a:gdLst>
              <a:gd name="textAreaLeft" fmla="*/ 0 w 223200"/>
              <a:gd name="textAreaRight" fmla="*/ 223560 w 22320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23519" h="76200">
                <a:moveTo>
                  <a:pt x="223281" y="0"/>
                </a:moveTo>
                <a:lnTo>
                  <a:pt x="0" y="0"/>
                </a:lnTo>
                <a:lnTo>
                  <a:pt x="0" y="76200"/>
                </a:lnTo>
                <a:lnTo>
                  <a:pt x="223281" y="76200"/>
                </a:lnTo>
                <a:lnTo>
                  <a:pt x="22328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73" name="object 178"/>
          <p:cNvSpPr/>
          <p:nvPr/>
        </p:nvSpPr>
        <p:spPr>
          <a:xfrm>
            <a:off x="18715320" y="7654320"/>
            <a:ext cx="74520" cy="139320"/>
          </a:xfrm>
          <a:custGeom>
            <a:avLst/>
            <a:gdLst>
              <a:gd name="textAreaLeft" fmla="*/ 0 w 74520"/>
              <a:gd name="textAreaRight" fmla="*/ 74880 w 74520"/>
              <a:gd name="textAreaTop" fmla="*/ 0 h 139320"/>
              <a:gd name="textAreaBottom" fmla="*/ 139680 h 139320"/>
            </a:gdLst>
            <a:ahLst/>
            <a:rect l="textAreaLeft" t="textAreaTop" r="textAreaRight" b="textAreaBottom"/>
            <a:pathLst>
              <a:path w="74930" h="139700">
                <a:moveTo>
                  <a:pt x="74427" y="0"/>
                </a:moveTo>
                <a:lnTo>
                  <a:pt x="0" y="0"/>
                </a:lnTo>
                <a:lnTo>
                  <a:pt x="0" y="139700"/>
                </a:lnTo>
                <a:lnTo>
                  <a:pt x="74427" y="1397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74" name="object 179"/>
          <p:cNvSpPr/>
          <p:nvPr/>
        </p:nvSpPr>
        <p:spPr>
          <a:xfrm>
            <a:off x="16854480" y="7654320"/>
            <a:ext cx="372240" cy="63000"/>
          </a:xfrm>
          <a:custGeom>
            <a:avLst/>
            <a:gdLst>
              <a:gd name="textAreaLeft" fmla="*/ 0 w 372240"/>
              <a:gd name="textAreaRight" fmla="*/ 372600 w 37224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372744" h="63500">
                <a:moveTo>
                  <a:pt x="372141" y="0"/>
                </a:moveTo>
                <a:lnTo>
                  <a:pt x="0" y="0"/>
                </a:lnTo>
                <a:lnTo>
                  <a:pt x="0" y="63500"/>
                </a:lnTo>
                <a:lnTo>
                  <a:pt x="372141" y="63500"/>
                </a:lnTo>
                <a:lnTo>
                  <a:pt x="37214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75" name="object 180"/>
          <p:cNvSpPr/>
          <p:nvPr/>
        </p:nvSpPr>
        <p:spPr>
          <a:xfrm>
            <a:off x="17300880" y="7502040"/>
            <a:ext cx="297360" cy="215640"/>
          </a:xfrm>
          <a:custGeom>
            <a:avLst/>
            <a:gdLst>
              <a:gd name="textAreaLeft" fmla="*/ 0 w 297360"/>
              <a:gd name="textAreaRight" fmla="*/ 297720 w 297360"/>
              <a:gd name="textAreaTop" fmla="*/ 0 h 215640"/>
              <a:gd name="textAreaBottom" fmla="*/ 216000 h 215640"/>
            </a:gdLst>
            <a:ahLst/>
            <a:rect l="textAreaLeft" t="textAreaTop" r="textAreaRight" b="textAreaBottom"/>
            <a:pathLst>
              <a:path w="297815" h="215900">
                <a:moveTo>
                  <a:pt x="148856" y="76200"/>
                </a:moveTo>
                <a:lnTo>
                  <a:pt x="74434" y="76200"/>
                </a:lnTo>
                <a:lnTo>
                  <a:pt x="74434" y="0"/>
                </a:ln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0" y="215900"/>
                </a:lnTo>
                <a:lnTo>
                  <a:pt x="74434" y="215900"/>
                </a:lnTo>
                <a:lnTo>
                  <a:pt x="74434" y="152400"/>
                </a:lnTo>
                <a:lnTo>
                  <a:pt x="148856" y="152400"/>
                </a:lnTo>
                <a:lnTo>
                  <a:pt x="148856" y="76200"/>
                </a:lnTo>
                <a:close/>
              </a:path>
              <a:path w="297815" h="215900">
                <a:moveTo>
                  <a:pt x="297713" y="76200"/>
                </a:moveTo>
                <a:lnTo>
                  <a:pt x="223291" y="76200"/>
                </a:lnTo>
                <a:lnTo>
                  <a:pt x="223291" y="152400"/>
                </a:lnTo>
                <a:lnTo>
                  <a:pt x="148856" y="152400"/>
                </a:lnTo>
                <a:lnTo>
                  <a:pt x="148856" y="215900"/>
                </a:lnTo>
                <a:lnTo>
                  <a:pt x="297713" y="215900"/>
                </a:lnTo>
                <a:lnTo>
                  <a:pt x="297713" y="152400"/>
                </a:lnTo>
                <a:lnTo>
                  <a:pt x="297713" y="76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76" name="object 181"/>
          <p:cNvSpPr/>
          <p:nvPr/>
        </p:nvSpPr>
        <p:spPr>
          <a:xfrm>
            <a:off x="17896320" y="7654320"/>
            <a:ext cx="74520" cy="63000"/>
          </a:xfrm>
          <a:custGeom>
            <a:avLst/>
            <a:gdLst>
              <a:gd name="textAreaLeft" fmla="*/ 0 w 74520"/>
              <a:gd name="textAreaRight" fmla="*/ 74880 w 7452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74930" h="63500">
                <a:moveTo>
                  <a:pt x="74427" y="0"/>
                </a:moveTo>
                <a:lnTo>
                  <a:pt x="0" y="0"/>
                </a:lnTo>
                <a:lnTo>
                  <a:pt x="0" y="63500"/>
                </a:lnTo>
                <a:lnTo>
                  <a:pt x="74427" y="635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77" name="object 182"/>
          <p:cNvSpPr/>
          <p:nvPr/>
        </p:nvSpPr>
        <p:spPr>
          <a:xfrm>
            <a:off x="18045360" y="7502040"/>
            <a:ext cx="149040" cy="215640"/>
          </a:xfrm>
          <a:custGeom>
            <a:avLst/>
            <a:gdLst>
              <a:gd name="textAreaLeft" fmla="*/ 0 w 149040"/>
              <a:gd name="textAreaRight" fmla="*/ 149400 w 149040"/>
              <a:gd name="textAreaTop" fmla="*/ 0 h 215640"/>
              <a:gd name="textAreaBottom" fmla="*/ 216000 h 215640"/>
            </a:gdLst>
            <a:ahLst/>
            <a:rect l="textAreaLeft" t="textAreaTop" r="textAreaRight" b="textAreaBottom"/>
            <a:pathLst>
              <a:path w="149225" h="215900">
                <a:moveTo>
                  <a:pt x="148856" y="76200"/>
                </a:moveTo>
                <a:lnTo>
                  <a:pt x="74422" y="76200"/>
                </a:lnTo>
                <a:lnTo>
                  <a:pt x="74422" y="0"/>
                </a:ln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0" y="215900"/>
                </a:lnTo>
                <a:lnTo>
                  <a:pt x="74422" y="215900"/>
                </a:lnTo>
                <a:lnTo>
                  <a:pt x="74422" y="152400"/>
                </a:lnTo>
                <a:lnTo>
                  <a:pt x="148856" y="152400"/>
                </a:lnTo>
                <a:lnTo>
                  <a:pt x="148856" y="76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78" name="object 183"/>
          <p:cNvSpPr/>
          <p:nvPr/>
        </p:nvSpPr>
        <p:spPr>
          <a:xfrm>
            <a:off x="18268560" y="7654320"/>
            <a:ext cx="74520" cy="63000"/>
          </a:xfrm>
          <a:custGeom>
            <a:avLst/>
            <a:gdLst>
              <a:gd name="textAreaLeft" fmla="*/ 0 w 74520"/>
              <a:gd name="textAreaRight" fmla="*/ 74880 w 7452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74930" h="63500">
                <a:moveTo>
                  <a:pt x="74427" y="0"/>
                </a:moveTo>
                <a:lnTo>
                  <a:pt x="0" y="0"/>
                </a:lnTo>
                <a:lnTo>
                  <a:pt x="0" y="63500"/>
                </a:lnTo>
                <a:lnTo>
                  <a:pt x="74427" y="635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79" name="object 184"/>
          <p:cNvSpPr/>
          <p:nvPr/>
        </p:nvSpPr>
        <p:spPr>
          <a:xfrm>
            <a:off x="18417600" y="7654320"/>
            <a:ext cx="223200" cy="63000"/>
          </a:xfrm>
          <a:custGeom>
            <a:avLst/>
            <a:gdLst>
              <a:gd name="textAreaLeft" fmla="*/ 0 w 223200"/>
              <a:gd name="textAreaRight" fmla="*/ 223560 w 22320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223519" h="63500">
                <a:moveTo>
                  <a:pt x="223281" y="0"/>
                </a:moveTo>
                <a:lnTo>
                  <a:pt x="0" y="0"/>
                </a:lnTo>
                <a:lnTo>
                  <a:pt x="0" y="63500"/>
                </a:lnTo>
                <a:lnTo>
                  <a:pt x="223281" y="63500"/>
                </a:lnTo>
                <a:lnTo>
                  <a:pt x="22328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80" name="object 185"/>
          <p:cNvSpPr/>
          <p:nvPr/>
        </p:nvSpPr>
        <p:spPr>
          <a:xfrm>
            <a:off x="18864000" y="7654320"/>
            <a:ext cx="74520" cy="63000"/>
          </a:xfrm>
          <a:custGeom>
            <a:avLst/>
            <a:gdLst>
              <a:gd name="textAreaLeft" fmla="*/ 0 w 74520"/>
              <a:gd name="textAreaRight" fmla="*/ 74880 w 7452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74930" h="63500">
                <a:moveTo>
                  <a:pt x="74427" y="0"/>
                </a:moveTo>
                <a:lnTo>
                  <a:pt x="0" y="0"/>
                </a:lnTo>
                <a:lnTo>
                  <a:pt x="0" y="63500"/>
                </a:lnTo>
                <a:lnTo>
                  <a:pt x="74427" y="635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81" name="object 186"/>
          <p:cNvSpPr/>
          <p:nvPr/>
        </p:nvSpPr>
        <p:spPr>
          <a:xfrm>
            <a:off x="19013040" y="7654320"/>
            <a:ext cx="74520" cy="63000"/>
          </a:xfrm>
          <a:custGeom>
            <a:avLst/>
            <a:gdLst>
              <a:gd name="textAreaLeft" fmla="*/ 0 w 74520"/>
              <a:gd name="textAreaRight" fmla="*/ 74880 w 7452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74930" h="63500">
                <a:moveTo>
                  <a:pt x="74427" y="0"/>
                </a:moveTo>
                <a:lnTo>
                  <a:pt x="0" y="0"/>
                </a:lnTo>
                <a:lnTo>
                  <a:pt x="0" y="63500"/>
                </a:lnTo>
                <a:lnTo>
                  <a:pt x="74427" y="635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82" name="object 187"/>
          <p:cNvSpPr/>
          <p:nvPr/>
        </p:nvSpPr>
        <p:spPr>
          <a:xfrm>
            <a:off x="17673120" y="757836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83" name="object 188"/>
          <p:cNvSpPr/>
          <p:nvPr/>
        </p:nvSpPr>
        <p:spPr>
          <a:xfrm>
            <a:off x="17822160" y="757836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84" name="object 189"/>
          <p:cNvSpPr/>
          <p:nvPr/>
        </p:nvSpPr>
        <p:spPr>
          <a:xfrm>
            <a:off x="18119880" y="7425720"/>
            <a:ext cx="446760" cy="228240"/>
          </a:xfrm>
          <a:custGeom>
            <a:avLst/>
            <a:gdLst>
              <a:gd name="textAreaLeft" fmla="*/ 0 w 446760"/>
              <a:gd name="textAreaRight" fmla="*/ 447120 w 446760"/>
              <a:gd name="textAreaTop" fmla="*/ 0 h 228240"/>
              <a:gd name="textAreaBottom" fmla="*/ 228600 h 228240"/>
            </a:gdLst>
            <a:ahLst/>
            <a:rect l="textAreaLeft" t="textAreaTop" r="textAreaRight" b="textAreaBottom"/>
            <a:pathLst>
              <a:path w="447040" h="228600">
                <a:moveTo>
                  <a:pt x="446570" y="0"/>
                </a:moveTo>
                <a:lnTo>
                  <a:pt x="0" y="0"/>
                </a:lnTo>
                <a:lnTo>
                  <a:pt x="0" y="76200"/>
                </a:lnTo>
                <a:lnTo>
                  <a:pt x="372148" y="76200"/>
                </a:lnTo>
                <a:lnTo>
                  <a:pt x="372148" y="228600"/>
                </a:lnTo>
                <a:lnTo>
                  <a:pt x="446570" y="228600"/>
                </a:lnTo>
                <a:lnTo>
                  <a:pt x="446570" y="76200"/>
                </a:lnTo>
                <a:lnTo>
                  <a:pt x="44657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85" name="object 190"/>
          <p:cNvSpPr/>
          <p:nvPr/>
        </p:nvSpPr>
        <p:spPr>
          <a:xfrm>
            <a:off x="17003160" y="7425720"/>
            <a:ext cx="74520" cy="151920"/>
          </a:xfrm>
          <a:custGeom>
            <a:avLst/>
            <a:gdLst>
              <a:gd name="textAreaLeft" fmla="*/ 0 w 74520"/>
              <a:gd name="textAreaRight" fmla="*/ 74880 w 7452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74930" h="152400">
                <a:moveTo>
                  <a:pt x="74428" y="0"/>
                </a:moveTo>
                <a:lnTo>
                  <a:pt x="0" y="0"/>
                </a:lnTo>
                <a:lnTo>
                  <a:pt x="0" y="152400"/>
                </a:lnTo>
                <a:lnTo>
                  <a:pt x="74428" y="1524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86" name="object 191"/>
          <p:cNvSpPr/>
          <p:nvPr/>
        </p:nvSpPr>
        <p:spPr>
          <a:xfrm>
            <a:off x="17152200" y="7349760"/>
            <a:ext cx="74520" cy="228240"/>
          </a:xfrm>
          <a:custGeom>
            <a:avLst/>
            <a:gdLst>
              <a:gd name="textAreaLeft" fmla="*/ 0 w 74520"/>
              <a:gd name="textAreaRight" fmla="*/ 74880 w 74520"/>
              <a:gd name="textAreaTop" fmla="*/ 0 h 228240"/>
              <a:gd name="textAreaBottom" fmla="*/ 228600 h 228240"/>
            </a:gdLst>
            <a:ahLst/>
            <a:rect l="textAreaLeft" t="textAreaTop" r="textAreaRight" b="textAreaBottom"/>
            <a:pathLst>
              <a:path w="74930" h="228600">
                <a:moveTo>
                  <a:pt x="74428" y="0"/>
                </a:moveTo>
                <a:lnTo>
                  <a:pt x="0" y="0"/>
                </a:lnTo>
                <a:lnTo>
                  <a:pt x="0" y="228600"/>
                </a:lnTo>
                <a:lnTo>
                  <a:pt x="74428" y="228600"/>
                </a:lnTo>
                <a:lnTo>
                  <a:pt x="7442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87" name="object 192"/>
          <p:cNvSpPr/>
          <p:nvPr/>
        </p:nvSpPr>
        <p:spPr>
          <a:xfrm>
            <a:off x="17449920" y="750204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2" y="0"/>
                </a:moveTo>
                <a:lnTo>
                  <a:pt x="0" y="0"/>
                </a:lnTo>
                <a:lnTo>
                  <a:pt x="0" y="76200"/>
                </a:lnTo>
                <a:lnTo>
                  <a:pt x="74432" y="76200"/>
                </a:lnTo>
                <a:lnTo>
                  <a:pt x="7443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88" name="object 193"/>
          <p:cNvSpPr/>
          <p:nvPr/>
        </p:nvSpPr>
        <p:spPr>
          <a:xfrm>
            <a:off x="17598600" y="750204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89" name="object 194"/>
          <p:cNvSpPr/>
          <p:nvPr/>
        </p:nvSpPr>
        <p:spPr>
          <a:xfrm>
            <a:off x="17375400" y="7425720"/>
            <a:ext cx="446760" cy="151920"/>
          </a:xfrm>
          <a:custGeom>
            <a:avLst/>
            <a:gdLst>
              <a:gd name="textAreaLeft" fmla="*/ 0 w 446760"/>
              <a:gd name="textAreaRight" fmla="*/ 447120 w 44676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447040" h="152400">
                <a:moveTo>
                  <a:pt x="446570" y="0"/>
                </a:moveTo>
                <a:lnTo>
                  <a:pt x="0" y="0"/>
                </a:lnTo>
                <a:lnTo>
                  <a:pt x="0" y="76200"/>
                </a:lnTo>
                <a:lnTo>
                  <a:pt x="372135" y="76200"/>
                </a:lnTo>
                <a:lnTo>
                  <a:pt x="372135" y="152400"/>
                </a:lnTo>
                <a:lnTo>
                  <a:pt x="446570" y="152400"/>
                </a:lnTo>
                <a:lnTo>
                  <a:pt x="446570" y="76200"/>
                </a:lnTo>
                <a:lnTo>
                  <a:pt x="44657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90" name="object 195"/>
          <p:cNvSpPr/>
          <p:nvPr/>
        </p:nvSpPr>
        <p:spPr>
          <a:xfrm>
            <a:off x="17896320" y="7425720"/>
            <a:ext cx="74520" cy="151920"/>
          </a:xfrm>
          <a:custGeom>
            <a:avLst/>
            <a:gdLst>
              <a:gd name="textAreaLeft" fmla="*/ 0 w 74520"/>
              <a:gd name="textAreaRight" fmla="*/ 74880 w 7452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74930" h="152400">
                <a:moveTo>
                  <a:pt x="74427" y="0"/>
                </a:moveTo>
                <a:lnTo>
                  <a:pt x="0" y="0"/>
                </a:lnTo>
                <a:lnTo>
                  <a:pt x="0" y="152400"/>
                </a:lnTo>
                <a:lnTo>
                  <a:pt x="74427" y="1524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91" name="object 196"/>
          <p:cNvSpPr/>
          <p:nvPr/>
        </p:nvSpPr>
        <p:spPr>
          <a:xfrm>
            <a:off x="18194040" y="750204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92" name="object 197"/>
          <p:cNvSpPr/>
          <p:nvPr/>
        </p:nvSpPr>
        <p:spPr>
          <a:xfrm>
            <a:off x="18343080" y="750204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93" name="object 198"/>
          <p:cNvSpPr/>
          <p:nvPr/>
        </p:nvSpPr>
        <p:spPr>
          <a:xfrm>
            <a:off x="18640800" y="7057440"/>
            <a:ext cx="520920" cy="520200"/>
          </a:xfrm>
          <a:custGeom>
            <a:avLst/>
            <a:gdLst>
              <a:gd name="textAreaLeft" fmla="*/ 0 w 520920"/>
              <a:gd name="textAreaRight" fmla="*/ 521280 w 520920"/>
              <a:gd name="textAreaTop" fmla="*/ 0 h 520200"/>
              <a:gd name="textAreaBottom" fmla="*/ 520560 h 520200"/>
            </a:gdLst>
            <a:ahLst/>
            <a:rect l="textAreaLeft" t="textAreaTop" r="textAreaRight" b="textAreaBottom"/>
            <a:pathLst>
              <a:path w="521334" h="520700">
                <a:moveTo>
                  <a:pt x="520992" y="0"/>
                </a:moveTo>
                <a:lnTo>
                  <a:pt x="446570" y="0"/>
                </a:lnTo>
                <a:lnTo>
                  <a:pt x="446570" y="76200"/>
                </a:lnTo>
                <a:lnTo>
                  <a:pt x="446570" y="444500"/>
                </a:lnTo>
                <a:lnTo>
                  <a:pt x="74422" y="444500"/>
                </a:lnTo>
                <a:lnTo>
                  <a:pt x="74422" y="76200"/>
                </a:lnTo>
                <a:lnTo>
                  <a:pt x="446570" y="76200"/>
                </a:lnTo>
                <a:lnTo>
                  <a:pt x="446570" y="0"/>
                </a:lnTo>
                <a:lnTo>
                  <a:pt x="0" y="0"/>
                </a:lnTo>
                <a:lnTo>
                  <a:pt x="0" y="76200"/>
                </a:lnTo>
                <a:lnTo>
                  <a:pt x="0" y="444500"/>
                </a:lnTo>
                <a:lnTo>
                  <a:pt x="0" y="520700"/>
                </a:lnTo>
                <a:lnTo>
                  <a:pt x="520992" y="520700"/>
                </a:lnTo>
                <a:lnTo>
                  <a:pt x="520992" y="444500"/>
                </a:lnTo>
                <a:lnTo>
                  <a:pt x="520992" y="76200"/>
                </a:lnTo>
                <a:lnTo>
                  <a:pt x="52099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94" name="object 199"/>
          <p:cNvSpPr/>
          <p:nvPr/>
        </p:nvSpPr>
        <p:spPr>
          <a:xfrm>
            <a:off x="17300880" y="7349760"/>
            <a:ext cx="297360" cy="75960"/>
          </a:xfrm>
          <a:custGeom>
            <a:avLst/>
            <a:gdLst>
              <a:gd name="textAreaLeft" fmla="*/ 0 w 297360"/>
              <a:gd name="textAreaRight" fmla="*/ 297720 w 2973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97815" h="76200">
                <a:moveTo>
                  <a:pt x="297715" y="0"/>
                </a:moveTo>
                <a:lnTo>
                  <a:pt x="0" y="0"/>
                </a:lnTo>
                <a:lnTo>
                  <a:pt x="0" y="76200"/>
                </a:lnTo>
                <a:lnTo>
                  <a:pt x="297715" y="76200"/>
                </a:lnTo>
                <a:lnTo>
                  <a:pt x="29771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95" name="object 200"/>
          <p:cNvSpPr/>
          <p:nvPr/>
        </p:nvSpPr>
        <p:spPr>
          <a:xfrm>
            <a:off x="17747640" y="7273440"/>
            <a:ext cx="372240" cy="151920"/>
          </a:xfrm>
          <a:custGeom>
            <a:avLst/>
            <a:gdLst>
              <a:gd name="textAreaLeft" fmla="*/ 0 w 372240"/>
              <a:gd name="textAreaRight" fmla="*/ 372600 w 37224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372744" h="152400">
                <a:moveTo>
                  <a:pt x="372135" y="0"/>
                </a:moveTo>
                <a:lnTo>
                  <a:pt x="297713" y="0"/>
                </a:lnTo>
                <a:lnTo>
                  <a:pt x="297713" y="76200"/>
                </a:lnTo>
                <a:lnTo>
                  <a:pt x="0" y="76200"/>
                </a:lnTo>
                <a:lnTo>
                  <a:pt x="0" y="152400"/>
                </a:lnTo>
                <a:lnTo>
                  <a:pt x="372135" y="152400"/>
                </a:lnTo>
                <a:lnTo>
                  <a:pt x="372135" y="76200"/>
                </a:lnTo>
                <a:lnTo>
                  <a:pt x="37213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96" name="object 201"/>
          <p:cNvSpPr/>
          <p:nvPr/>
        </p:nvSpPr>
        <p:spPr>
          <a:xfrm>
            <a:off x="18343080" y="734976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97" name="object 202"/>
          <p:cNvSpPr/>
          <p:nvPr/>
        </p:nvSpPr>
        <p:spPr>
          <a:xfrm>
            <a:off x="18789480" y="7197120"/>
            <a:ext cx="223200" cy="228240"/>
          </a:xfrm>
          <a:custGeom>
            <a:avLst/>
            <a:gdLst>
              <a:gd name="textAreaLeft" fmla="*/ 0 w 223200"/>
              <a:gd name="textAreaRight" fmla="*/ 223560 w 223200"/>
              <a:gd name="textAreaTop" fmla="*/ 0 h 228240"/>
              <a:gd name="textAreaBottom" fmla="*/ 228600 h 228240"/>
            </a:gdLst>
            <a:ahLst/>
            <a:rect l="textAreaLeft" t="textAreaTop" r="textAreaRight" b="textAreaBottom"/>
            <a:pathLst>
              <a:path w="223519" h="228600">
                <a:moveTo>
                  <a:pt x="223291" y="0"/>
                </a:moveTo>
                <a:lnTo>
                  <a:pt x="0" y="0"/>
                </a:lnTo>
                <a:lnTo>
                  <a:pt x="0" y="228600"/>
                </a:lnTo>
                <a:lnTo>
                  <a:pt x="223291" y="228600"/>
                </a:lnTo>
                <a:lnTo>
                  <a:pt x="22329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98" name="object 203"/>
          <p:cNvSpPr/>
          <p:nvPr/>
        </p:nvSpPr>
        <p:spPr>
          <a:xfrm>
            <a:off x="17003160" y="727344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6" y="0"/>
                </a:moveTo>
                <a:lnTo>
                  <a:pt x="0" y="0"/>
                </a:lnTo>
                <a:lnTo>
                  <a:pt x="0" y="762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99" name="object 204"/>
          <p:cNvSpPr/>
          <p:nvPr/>
        </p:nvSpPr>
        <p:spPr>
          <a:xfrm>
            <a:off x="17077680" y="7197120"/>
            <a:ext cx="223200" cy="151920"/>
          </a:xfrm>
          <a:custGeom>
            <a:avLst/>
            <a:gdLst>
              <a:gd name="textAreaLeft" fmla="*/ 0 w 223200"/>
              <a:gd name="textAreaRight" fmla="*/ 223560 w 22320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223519" h="152400">
                <a:moveTo>
                  <a:pt x="223278" y="0"/>
                </a:moveTo>
                <a:lnTo>
                  <a:pt x="0" y="0"/>
                </a:lnTo>
                <a:lnTo>
                  <a:pt x="0" y="76200"/>
                </a:lnTo>
                <a:lnTo>
                  <a:pt x="148856" y="76200"/>
                </a:lnTo>
                <a:lnTo>
                  <a:pt x="148856" y="152400"/>
                </a:lnTo>
                <a:lnTo>
                  <a:pt x="223278" y="152400"/>
                </a:lnTo>
                <a:lnTo>
                  <a:pt x="223278" y="76200"/>
                </a:lnTo>
                <a:lnTo>
                  <a:pt x="22327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0" name="object 205"/>
          <p:cNvSpPr/>
          <p:nvPr/>
        </p:nvSpPr>
        <p:spPr>
          <a:xfrm>
            <a:off x="17598600" y="7197120"/>
            <a:ext cx="297360" cy="151920"/>
          </a:xfrm>
          <a:custGeom>
            <a:avLst/>
            <a:gdLst>
              <a:gd name="textAreaLeft" fmla="*/ 0 w 297360"/>
              <a:gd name="textAreaRight" fmla="*/ 297720 w 297360"/>
              <a:gd name="textAreaTop" fmla="*/ 0 h 151920"/>
              <a:gd name="textAreaBottom" fmla="*/ 152280 h 151920"/>
            </a:gdLst>
            <a:ahLst/>
            <a:rect l="textAreaLeft" t="textAreaTop" r="textAreaRight" b="textAreaBottom"/>
            <a:pathLst>
              <a:path w="297815" h="152400">
                <a:moveTo>
                  <a:pt x="297713" y="0"/>
                </a:moveTo>
                <a:lnTo>
                  <a:pt x="0" y="0"/>
                </a:lnTo>
                <a:lnTo>
                  <a:pt x="0" y="76200"/>
                </a:lnTo>
                <a:lnTo>
                  <a:pt x="0" y="152400"/>
                </a:lnTo>
                <a:lnTo>
                  <a:pt x="74434" y="152400"/>
                </a:lnTo>
                <a:lnTo>
                  <a:pt x="74434" y="76200"/>
                </a:lnTo>
                <a:lnTo>
                  <a:pt x="297713" y="76200"/>
                </a:lnTo>
                <a:lnTo>
                  <a:pt x="2977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1" name="object 206"/>
          <p:cNvSpPr/>
          <p:nvPr/>
        </p:nvSpPr>
        <p:spPr>
          <a:xfrm>
            <a:off x="18417600" y="727344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2" name="object 207"/>
          <p:cNvSpPr/>
          <p:nvPr/>
        </p:nvSpPr>
        <p:spPr>
          <a:xfrm>
            <a:off x="17449920" y="719712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32" y="0"/>
                </a:moveTo>
                <a:lnTo>
                  <a:pt x="0" y="0"/>
                </a:lnTo>
                <a:lnTo>
                  <a:pt x="0" y="76200"/>
                </a:lnTo>
                <a:lnTo>
                  <a:pt x="74432" y="76200"/>
                </a:lnTo>
                <a:lnTo>
                  <a:pt x="7443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3" name="object 208"/>
          <p:cNvSpPr/>
          <p:nvPr/>
        </p:nvSpPr>
        <p:spPr>
          <a:xfrm>
            <a:off x="18119880" y="7057440"/>
            <a:ext cx="446760" cy="215640"/>
          </a:xfrm>
          <a:custGeom>
            <a:avLst/>
            <a:gdLst>
              <a:gd name="textAreaLeft" fmla="*/ 0 w 446760"/>
              <a:gd name="textAreaRight" fmla="*/ 447120 w 446760"/>
              <a:gd name="textAreaTop" fmla="*/ 0 h 215640"/>
              <a:gd name="textAreaBottom" fmla="*/ 216000 h 215640"/>
            </a:gdLst>
            <a:ahLst/>
            <a:rect l="textAreaLeft" t="textAreaTop" r="textAreaRight" b="textAreaBottom"/>
            <a:pathLst>
              <a:path w="447040" h="215900">
                <a:moveTo>
                  <a:pt x="446570" y="0"/>
                </a:moveTo>
                <a:lnTo>
                  <a:pt x="372148" y="0"/>
                </a:lnTo>
                <a:lnTo>
                  <a:pt x="372148" y="76200"/>
                </a:lnTo>
                <a:lnTo>
                  <a:pt x="0" y="76200"/>
                </a:lnTo>
                <a:lnTo>
                  <a:pt x="0" y="139700"/>
                </a:lnTo>
                <a:lnTo>
                  <a:pt x="0" y="215900"/>
                </a:lnTo>
                <a:lnTo>
                  <a:pt x="74434" y="215900"/>
                </a:lnTo>
                <a:lnTo>
                  <a:pt x="74434" y="139700"/>
                </a:lnTo>
                <a:lnTo>
                  <a:pt x="148869" y="139700"/>
                </a:lnTo>
                <a:lnTo>
                  <a:pt x="148869" y="215900"/>
                </a:lnTo>
                <a:lnTo>
                  <a:pt x="223291" y="215900"/>
                </a:lnTo>
                <a:lnTo>
                  <a:pt x="223291" y="139700"/>
                </a:lnTo>
                <a:lnTo>
                  <a:pt x="372148" y="139700"/>
                </a:lnTo>
                <a:lnTo>
                  <a:pt x="372148" y="215900"/>
                </a:lnTo>
                <a:lnTo>
                  <a:pt x="446570" y="215900"/>
                </a:lnTo>
                <a:lnTo>
                  <a:pt x="446570" y="139700"/>
                </a:lnTo>
                <a:lnTo>
                  <a:pt x="446570" y="76200"/>
                </a:lnTo>
                <a:lnTo>
                  <a:pt x="44657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4" name="object 209"/>
          <p:cNvSpPr/>
          <p:nvPr/>
        </p:nvSpPr>
        <p:spPr>
          <a:xfrm>
            <a:off x="17003160" y="7057440"/>
            <a:ext cx="149040" cy="139320"/>
          </a:xfrm>
          <a:custGeom>
            <a:avLst/>
            <a:gdLst>
              <a:gd name="textAreaLeft" fmla="*/ 0 w 149040"/>
              <a:gd name="textAreaRight" fmla="*/ 149400 w 149040"/>
              <a:gd name="textAreaTop" fmla="*/ 0 h 139320"/>
              <a:gd name="textAreaBottom" fmla="*/ 139680 h 139320"/>
            </a:gdLst>
            <a:ahLst/>
            <a:rect l="textAreaLeft" t="textAreaTop" r="textAreaRight" b="textAreaBottom"/>
            <a:pathLst>
              <a:path w="149225" h="139700">
                <a:moveTo>
                  <a:pt x="148856" y="0"/>
                </a:moveTo>
                <a:lnTo>
                  <a:pt x="74434" y="0"/>
                </a:lnTo>
                <a:lnTo>
                  <a:pt x="74434" y="76200"/>
                </a:lnTo>
                <a:lnTo>
                  <a:pt x="0" y="76200"/>
                </a:lnTo>
                <a:lnTo>
                  <a:pt x="0" y="139700"/>
                </a:lnTo>
                <a:lnTo>
                  <a:pt x="148856" y="139700"/>
                </a:lnTo>
                <a:lnTo>
                  <a:pt x="148856" y="762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5" name="object 210"/>
          <p:cNvSpPr/>
          <p:nvPr/>
        </p:nvSpPr>
        <p:spPr>
          <a:xfrm>
            <a:off x="17226720" y="7133760"/>
            <a:ext cx="149040" cy="63000"/>
          </a:xfrm>
          <a:custGeom>
            <a:avLst/>
            <a:gdLst>
              <a:gd name="textAreaLeft" fmla="*/ 0 w 149040"/>
              <a:gd name="textAreaRight" fmla="*/ 149400 w 14904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149225" h="63500">
                <a:moveTo>
                  <a:pt x="148856" y="0"/>
                </a:moveTo>
                <a:lnTo>
                  <a:pt x="0" y="0"/>
                </a:lnTo>
                <a:lnTo>
                  <a:pt x="0" y="63500"/>
                </a:lnTo>
                <a:lnTo>
                  <a:pt x="148856" y="63500"/>
                </a:lnTo>
                <a:lnTo>
                  <a:pt x="14885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6" name="object 211"/>
          <p:cNvSpPr/>
          <p:nvPr/>
        </p:nvSpPr>
        <p:spPr>
          <a:xfrm>
            <a:off x="17673120" y="7133760"/>
            <a:ext cx="74520" cy="63000"/>
          </a:xfrm>
          <a:custGeom>
            <a:avLst/>
            <a:gdLst>
              <a:gd name="textAreaLeft" fmla="*/ 0 w 74520"/>
              <a:gd name="textAreaRight" fmla="*/ 74880 w 74520"/>
              <a:gd name="textAreaTop" fmla="*/ 0 h 63000"/>
              <a:gd name="textAreaBottom" fmla="*/ 63360 h 63000"/>
            </a:gdLst>
            <a:ahLst/>
            <a:rect l="textAreaLeft" t="textAreaTop" r="textAreaRight" b="textAreaBottom"/>
            <a:pathLst>
              <a:path w="74930" h="63500">
                <a:moveTo>
                  <a:pt x="74427" y="0"/>
                </a:moveTo>
                <a:lnTo>
                  <a:pt x="0" y="0"/>
                </a:lnTo>
                <a:lnTo>
                  <a:pt x="0" y="63500"/>
                </a:lnTo>
                <a:lnTo>
                  <a:pt x="74427" y="635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7" name="object 212"/>
          <p:cNvSpPr/>
          <p:nvPr/>
        </p:nvSpPr>
        <p:spPr>
          <a:xfrm>
            <a:off x="17896320" y="7057440"/>
            <a:ext cx="297360" cy="139320"/>
          </a:xfrm>
          <a:custGeom>
            <a:avLst/>
            <a:gdLst>
              <a:gd name="textAreaLeft" fmla="*/ 0 w 297360"/>
              <a:gd name="textAreaRight" fmla="*/ 297720 w 297360"/>
              <a:gd name="textAreaTop" fmla="*/ 0 h 139320"/>
              <a:gd name="textAreaBottom" fmla="*/ 139680 h 139320"/>
            </a:gdLst>
            <a:ahLst/>
            <a:rect l="textAreaLeft" t="textAreaTop" r="textAreaRight" b="textAreaBottom"/>
            <a:pathLst>
              <a:path w="297815" h="139700">
                <a:moveTo>
                  <a:pt x="297713" y="0"/>
                </a:moveTo>
                <a:lnTo>
                  <a:pt x="0" y="0"/>
                </a:lnTo>
                <a:lnTo>
                  <a:pt x="0" y="76200"/>
                </a:lnTo>
                <a:lnTo>
                  <a:pt x="0" y="139700"/>
                </a:lnTo>
                <a:lnTo>
                  <a:pt x="74422" y="139700"/>
                </a:lnTo>
                <a:lnTo>
                  <a:pt x="74422" y="76200"/>
                </a:lnTo>
                <a:lnTo>
                  <a:pt x="297713" y="76200"/>
                </a:lnTo>
                <a:lnTo>
                  <a:pt x="2977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8" name="object 213"/>
          <p:cNvSpPr/>
          <p:nvPr/>
        </p:nvSpPr>
        <p:spPr>
          <a:xfrm>
            <a:off x="17524440" y="7057440"/>
            <a:ext cx="149040" cy="75960"/>
          </a:xfrm>
          <a:custGeom>
            <a:avLst/>
            <a:gdLst>
              <a:gd name="textAreaLeft" fmla="*/ 0 w 149040"/>
              <a:gd name="textAreaRight" fmla="*/ 149400 w 14904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49225" h="76200">
                <a:moveTo>
                  <a:pt x="148854" y="0"/>
                </a:moveTo>
                <a:lnTo>
                  <a:pt x="0" y="0"/>
                </a:lnTo>
                <a:lnTo>
                  <a:pt x="0" y="76200"/>
                </a:lnTo>
                <a:lnTo>
                  <a:pt x="148854" y="76200"/>
                </a:lnTo>
                <a:lnTo>
                  <a:pt x="1488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9" name="object 214"/>
          <p:cNvSpPr/>
          <p:nvPr/>
        </p:nvSpPr>
        <p:spPr>
          <a:xfrm>
            <a:off x="17747640" y="7057440"/>
            <a:ext cx="74520" cy="75960"/>
          </a:xfrm>
          <a:custGeom>
            <a:avLst/>
            <a:gdLst>
              <a:gd name="textAreaLeft" fmla="*/ 0 w 74520"/>
              <a:gd name="textAreaRight" fmla="*/ 74880 w 7452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74930" h="76200">
                <a:moveTo>
                  <a:pt x="74427" y="0"/>
                </a:moveTo>
                <a:lnTo>
                  <a:pt x="0" y="0"/>
                </a:lnTo>
                <a:lnTo>
                  <a:pt x="0" y="76200"/>
                </a:lnTo>
                <a:lnTo>
                  <a:pt x="74427" y="76200"/>
                </a:lnTo>
                <a:lnTo>
                  <a:pt x="744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10" name="object 215" descr=""/>
          <p:cNvPicPr/>
          <p:nvPr/>
        </p:nvPicPr>
        <p:blipFill>
          <a:blip r:embed="rId12"/>
          <a:stretch/>
        </p:blipFill>
        <p:spPr>
          <a:xfrm>
            <a:off x="16742880" y="628200"/>
            <a:ext cx="2418480" cy="166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object 2"/>
          <p:cNvSpPr/>
          <p:nvPr/>
        </p:nvSpPr>
        <p:spPr>
          <a:xfrm>
            <a:off x="9292320" y="10540440"/>
            <a:ext cx="1506960" cy="227520"/>
          </a:xfrm>
          <a:custGeom>
            <a:avLst/>
            <a:gdLst>
              <a:gd name="textAreaLeft" fmla="*/ 0 w 1506960"/>
              <a:gd name="textAreaRight" fmla="*/ 1507320 w 1506960"/>
              <a:gd name="textAreaTop" fmla="*/ 0 h 227520"/>
              <a:gd name="textAreaBottom" fmla="*/ 227880 h 227520"/>
            </a:gdLst>
            <a:ahLst/>
            <a:rect l="textAreaLeft" t="textAreaTop" r="textAreaRight" b="textAreaBottom"/>
            <a:pathLst>
              <a:path w="1507490" h="227965">
                <a:moveTo>
                  <a:pt x="114970" y="0"/>
                </a:moveTo>
                <a:lnTo>
                  <a:pt x="66437" y="8010"/>
                </a:lnTo>
                <a:lnTo>
                  <a:pt x="30156" y="32040"/>
                </a:lnTo>
                <a:lnTo>
                  <a:pt x="7539" y="68479"/>
                </a:lnTo>
                <a:lnTo>
                  <a:pt x="0" y="113714"/>
                </a:lnTo>
                <a:lnTo>
                  <a:pt x="2002" y="137960"/>
                </a:lnTo>
                <a:lnTo>
                  <a:pt x="18055" y="179307"/>
                </a:lnTo>
                <a:lnTo>
                  <a:pt x="49258" y="209935"/>
                </a:lnTo>
                <a:lnTo>
                  <a:pt x="90880" y="225484"/>
                </a:lnTo>
                <a:lnTo>
                  <a:pt x="115284" y="227427"/>
                </a:lnTo>
                <a:lnTo>
                  <a:pt x="126259" y="226996"/>
                </a:lnTo>
                <a:lnTo>
                  <a:pt x="166349" y="216649"/>
                </a:lnTo>
                <a:lnTo>
                  <a:pt x="186905" y="201983"/>
                </a:lnTo>
                <a:lnTo>
                  <a:pt x="175887" y="180308"/>
                </a:lnTo>
                <a:lnTo>
                  <a:pt x="119996" y="180308"/>
                </a:lnTo>
                <a:lnTo>
                  <a:pt x="107828" y="179307"/>
                </a:lnTo>
                <a:lnTo>
                  <a:pt x="106493" y="179307"/>
                </a:lnTo>
                <a:lnTo>
                  <a:pt x="93216" y="175675"/>
                </a:lnTo>
                <a:lnTo>
                  <a:pt x="58034" y="140179"/>
                </a:lnTo>
                <a:lnTo>
                  <a:pt x="53401" y="113714"/>
                </a:lnTo>
                <a:lnTo>
                  <a:pt x="54481" y="98753"/>
                </a:lnTo>
                <a:lnTo>
                  <a:pt x="80043" y="57014"/>
                </a:lnTo>
                <a:lnTo>
                  <a:pt x="114970" y="47119"/>
                </a:lnTo>
                <a:lnTo>
                  <a:pt x="167882" y="47119"/>
                </a:lnTo>
                <a:lnTo>
                  <a:pt x="182193" y="22931"/>
                </a:lnTo>
                <a:lnTo>
                  <a:pt x="144478" y="3533"/>
                </a:lnTo>
                <a:lnTo>
                  <a:pt x="125159" y="392"/>
                </a:lnTo>
                <a:lnTo>
                  <a:pt x="114970" y="0"/>
                </a:lnTo>
                <a:close/>
              </a:path>
              <a:path w="1507490" h="227965">
                <a:moveTo>
                  <a:pt x="167743" y="164288"/>
                </a:moveTo>
                <a:lnTo>
                  <a:pt x="156748" y="171297"/>
                </a:lnTo>
                <a:lnTo>
                  <a:pt x="145126" y="176303"/>
                </a:lnTo>
                <a:lnTo>
                  <a:pt x="132875" y="179307"/>
                </a:lnTo>
                <a:lnTo>
                  <a:pt x="119996" y="180308"/>
                </a:lnTo>
                <a:lnTo>
                  <a:pt x="175887" y="180308"/>
                </a:lnTo>
                <a:lnTo>
                  <a:pt x="167743" y="164288"/>
                </a:lnTo>
                <a:close/>
              </a:path>
              <a:path w="1507490" h="227965">
                <a:moveTo>
                  <a:pt x="167882" y="47119"/>
                </a:moveTo>
                <a:lnTo>
                  <a:pt x="114970" y="47119"/>
                </a:lnTo>
                <a:lnTo>
                  <a:pt x="126376" y="47963"/>
                </a:lnTo>
                <a:lnTo>
                  <a:pt x="137665" y="50496"/>
                </a:lnTo>
                <a:lnTo>
                  <a:pt x="148836" y="54717"/>
                </a:lnTo>
                <a:lnTo>
                  <a:pt x="159890" y="60626"/>
                </a:lnTo>
                <a:lnTo>
                  <a:pt x="167882" y="47119"/>
                </a:lnTo>
                <a:close/>
              </a:path>
              <a:path w="1507490" h="227965">
                <a:moveTo>
                  <a:pt x="307843" y="0"/>
                </a:moveTo>
                <a:lnTo>
                  <a:pt x="262452" y="8167"/>
                </a:lnTo>
                <a:lnTo>
                  <a:pt x="226799" y="32669"/>
                </a:lnTo>
                <a:lnTo>
                  <a:pt x="203946" y="69108"/>
                </a:lnTo>
                <a:lnTo>
                  <a:pt x="196328" y="113714"/>
                </a:lnTo>
                <a:lnTo>
                  <a:pt x="198272" y="138451"/>
                </a:lnTo>
                <a:lnTo>
                  <a:pt x="213821" y="179916"/>
                </a:lnTo>
                <a:lnTo>
                  <a:pt x="244625" y="210111"/>
                </a:lnTo>
                <a:lnTo>
                  <a:pt x="287975" y="225503"/>
                </a:lnTo>
                <a:lnTo>
                  <a:pt x="314126" y="227427"/>
                </a:lnTo>
                <a:lnTo>
                  <a:pt x="325042" y="226897"/>
                </a:lnTo>
                <a:lnTo>
                  <a:pt x="369923" y="214352"/>
                </a:lnTo>
                <a:lnTo>
                  <a:pt x="396427" y="196329"/>
                </a:lnTo>
                <a:lnTo>
                  <a:pt x="396427" y="180308"/>
                </a:lnTo>
                <a:lnTo>
                  <a:pt x="314754" y="180308"/>
                </a:lnTo>
                <a:lnTo>
                  <a:pt x="300717" y="179189"/>
                </a:lnTo>
                <a:lnTo>
                  <a:pt x="259625" y="152528"/>
                </a:lnTo>
                <a:lnTo>
                  <a:pt x="249730" y="113714"/>
                </a:lnTo>
                <a:lnTo>
                  <a:pt x="250810" y="98616"/>
                </a:lnTo>
                <a:lnTo>
                  <a:pt x="276529" y="56837"/>
                </a:lnTo>
                <a:lnTo>
                  <a:pt x="299555" y="48297"/>
                </a:lnTo>
                <a:lnTo>
                  <a:pt x="298669" y="48297"/>
                </a:lnTo>
                <a:lnTo>
                  <a:pt x="313812" y="47119"/>
                </a:lnTo>
                <a:lnTo>
                  <a:pt x="367216" y="47119"/>
                </a:lnTo>
                <a:lnTo>
                  <a:pt x="379778" y="22931"/>
                </a:lnTo>
                <a:lnTo>
                  <a:pt x="364563" y="12898"/>
                </a:lnTo>
                <a:lnTo>
                  <a:pt x="347502" y="5732"/>
                </a:lnTo>
                <a:lnTo>
                  <a:pt x="328595" y="1433"/>
                </a:lnTo>
                <a:lnTo>
                  <a:pt x="307843" y="0"/>
                </a:lnTo>
                <a:close/>
              </a:path>
              <a:path w="1507490" h="227965">
                <a:moveTo>
                  <a:pt x="396427" y="98321"/>
                </a:moveTo>
                <a:lnTo>
                  <a:pt x="302503" y="98321"/>
                </a:lnTo>
                <a:lnTo>
                  <a:pt x="302503" y="145440"/>
                </a:lnTo>
                <a:lnTo>
                  <a:pt x="349308" y="145440"/>
                </a:lnTo>
                <a:lnTo>
                  <a:pt x="349308" y="169314"/>
                </a:lnTo>
                <a:lnTo>
                  <a:pt x="320618" y="180308"/>
                </a:lnTo>
                <a:lnTo>
                  <a:pt x="396427" y="180308"/>
                </a:lnTo>
                <a:lnTo>
                  <a:pt x="396427" y="98321"/>
                </a:lnTo>
                <a:close/>
              </a:path>
              <a:path w="1507490" h="227965">
                <a:moveTo>
                  <a:pt x="367216" y="47119"/>
                </a:moveTo>
                <a:lnTo>
                  <a:pt x="313812" y="47119"/>
                </a:lnTo>
                <a:lnTo>
                  <a:pt x="320232" y="47413"/>
                </a:lnTo>
                <a:lnTo>
                  <a:pt x="326612" y="48297"/>
                </a:lnTo>
                <a:lnTo>
                  <a:pt x="358732" y="63453"/>
                </a:lnTo>
                <a:lnTo>
                  <a:pt x="367216" y="47119"/>
                </a:lnTo>
                <a:close/>
              </a:path>
              <a:path w="1507490" h="227965">
                <a:moveTo>
                  <a:pt x="541416" y="0"/>
                </a:moveTo>
                <a:lnTo>
                  <a:pt x="494376" y="8167"/>
                </a:lnTo>
                <a:lnTo>
                  <a:pt x="456916" y="32669"/>
                </a:lnTo>
                <a:lnTo>
                  <a:pt x="432650" y="69108"/>
                </a:lnTo>
                <a:lnTo>
                  <a:pt x="424561" y="113714"/>
                </a:lnTo>
                <a:lnTo>
                  <a:pt x="426539" y="137430"/>
                </a:lnTo>
                <a:lnTo>
                  <a:pt x="442938" y="179504"/>
                </a:lnTo>
                <a:lnTo>
                  <a:pt x="474861" y="209935"/>
                </a:lnTo>
                <a:lnTo>
                  <a:pt x="516954" y="225484"/>
                </a:lnTo>
                <a:lnTo>
                  <a:pt x="541416" y="227427"/>
                </a:lnTo>
                <a:lnTo>
                  <a:pt x="564893" y="225484"/>
                </a:lnTo>
                <a:lnTo>
                  <a:pt x="565388" y="225484"/>
                </a:lnTo>
                <a:lnTo>
                  <a:pt x="587593" y="219417"/>
                </a:lnTo>
                <a:lnTo>
                  <a:pt x="607383" y="209404"/>
                </a:lnTo>
                <a:lnTo>
                  <a:pt x="624974" y="195387"/>
                </a:lnTo>
                <a:lnTo>
                  <a:pt x="637804" y="180308"/>
                </a:lnTo>
                <a:lnTo>
                  <a:pt x="541416" y="180308"/>
                </a:lnTo>
                <a:lnTo>
                  <a:pt x="529016" y="179150"/>
                </a:lnTo>
                <a:lnTo>
                  <a:pt x="528725" y="179150"/>
                </a:lnTo>
                <a:lnTo>
                  <a:pt x="516836" y="175518"/>
                </a:lnTo>
                <a:lnTo>
                  <a:pt x="482596" y="139551"/>
                </a:lnTo>
                <a:lnTo>
                  <a:pt x="477963" y="113714"/>
                </a:lnTo>
                <a:lnTo>
                  <a:pt x="479082" y="99637"/>
                </a:lnTo>
                <a:lnTo>
                  <a:pt x="505429" y="57544"/>
                </a:lnTo>
                <a:lnTo>
                  <a:pt x="541416" y="47119"/>
                </a:lnTo>
                <a:lnTo>
                  <a:pt x="639028" y="47119"/>
                </a:lnTo>
                <a:lnTo>
                  <a:pt x="625288" y="31098"/>
                </a:lnTo>
                <a:lnTo>
                  <a:pt x="607913" y="17492"/>
                </a:lnTo>
                <a:lnTo>
                  <a:pt x="588143" y="7774"/>
                </a:lnTo>
                <a:lnTo>
                  <a:pt x="566350" y="2041"/>
                </a:lnTo>
                <a:lnTo>
                  <a:pt x="567218" y="2041"/>
                </a:lnTo>
                <a:lnTo>
                  <a:pt x="541416" y="0"/>
                </a:lnTo>
                <a:close/>
              </a:path>
              <a:path w="1507490" h="227965">
                <a:moveTo>
                  <a:pt x="639028" y="47119"/>
                </a:moveTo>
                <a:lnTo>
                  <a:pt x="541416" y="47119"/>
                </a:lnTo>
                <a:lnTo>
                  <a:pt x="554256" y="48277"/>
                </a:lnTo>
                <a:lnTo>
                  <a:pt x="566075" y="51752"/>
                </a:lnTo>
                <a:lnTo>
                  <a:pt x="600315" y="86777"/>
                </a:lnTo>
                <a:lnTo>
                  <a:pt x="604870" y="113714"/>
                </a:lnTo>
                <a:lnTo>
                  <a:pt x="603859" y="127162"/>
                </a:lnTo>
                <a:lnTo>
                  <a:pt x="579053" y="169883"/>
                </a:lnTo>
                <a:lnTo>
                  <a:pt x="541416" y="180308"/>
                </a:lnTo>
                <a:lnTo>
                  <a:pt x="637804" y="180308"/>
                </a:lnTo>
                <a:lnTo>
                  <a:pt x="639542" y="178267"/>
                </a:lnTo>
                <a:lnTo>
                  <a:pt x="649947" y="158948"/>
                </a:lnTo>
                <a:lnTo>
                  <a:pt x="656190" y="137430"/>
                </a:lnTo>
                <a:lnTo>
                  <a:pt x="658271" y="113714"/>
                </a:lnTo>
                <a:lnTo>
                  <a:pt x="656307" y="90390"/>
                </a:lnTo>
                <a:lnTo>
                  <a:pt x="656210" y="89231"/>
                </a:lnTo>
                <a:lnTo>
                  <a:pt x="650026" y="67301"/>
                </a:lnTo>
                <a:lnTo>
                  <a:pt x="639718" y="47924"/>
                </a:lnTo>
                <a:lnTo>
                  <a:pt x="639028" y="47119"/>
                </a:lnTo>
                <a:close/>
              </a:path>
              <a:path w="1507490" h="227965">
                <a:moveTo>
                  <a:pt x="700119" y="156121"/>
                </a:moveTo>
                <a:lnTo>
                  <a:pt x="674047" y="190989"/>
                </a:lnTo>
                <a:lnTo>
                  <a:pt x="679485" y="198901"/>
                </a:lnTo>
                <a:lnTo>
                  <a:pt x="686062" y="205988"/>
                </a:lnTo>
                <a:lnTo>
                  <a:pt x="723051" y="224993"/>
                </a:lnTo>
                <a:lnTo>
                  <a:pt x="746610" y="227427"/>
                </a:lnTo>
                <a:lnTo>
                  <a:pt x="762081" y="226308"/>
                </a:lnTo>
                <a:lnTo>
                  <a:pt x="800012" y="209522"/>
                </a:lnTo>
                <a:lnTo>
                  <a:pt x="818446" y="180308"/>
                </a:lnTo>
                <a:lnTo>
                  <a:pt x="743469" y="180308"/>
                </a:lnTo>
                <a:lnTo>
                  <a:pt x="732514" y="178797"/>
                </a:lnTo>
                <a:lnTo>
                  <a:pt x="721637" y="174262"/>
                </a:lnTo>
                <a:lnTo>
                  <a:pt x="710839" y="166703"/>
                </a:lnTo>
                <a:lnTo>
                  <a:pt x="700119" y="156121"/>
                </a:lnTo>
                <a:close/>
              </a:path>
              <a:path w="1507490" h="227965">
                <a:moveTo>
                  <a:pt x="812027" y="47119"/>
                </a:moveTo>
                <a:lnTo>
                  <a:pt x="749228" y="47119"/>
                </a:lnTo>
                <a:lnTo>
                  <a:pt x="754254" y="48899"/>
                </a:lnTo>
                <a:lnTo>
                  <a:pt x="757604" y="52459"/>
                </a:lnTo>
                <a:lnTo>
                  <a:pt x="760955" y="55810"/>
                </a:lnTo>
                <a:lnTo>
                  <a:pt x="762631" y="60207"/>
                </a:lnTo>
                <a:lnTo>
                  <a:pt x="762631" y="72563"/>
                </a:lnTo>
                <a:lnTo>
                  <a:pt x="759803" y="78008"/>
                </a:lnTo>
                <a:lnTo>
                  <a:pt x="754149" y="81987"/>
                </a:lnTo>
                <a:lnTo>
                  <a:pt x="748704" y="85756"/>
                </a:lnTo>
                <a:lnTo>
                  <a:pt x="741479" y="87641"/>
                </a:lnTo>
                <a:lnTo>
                  <a:pt x="719909" y="87641"/>
                </a:lnTo>
                <a:lnTo>
                  <a:pt x="719909" y="134760"/>
                </a:lnTo>
                <a:lnTo>
                  <a:pt x="733731" y="134760"/>
                </a:lnTo>
                <a:lnTo>
                  <a:pt x="750085" y="136272"/>
                </a:lnTo>
                <a:lnTo>
                  <a:pt x="761767" y="140807"/>
                </a:lnTo>
                <a:lnTo>
                  <a:pt x="768776" y="148366"/>
                </a:lnTo>
                <a:lnTo>
                  <a:pt x="771112" y="158948"/>
                </a:lnTo>
                <a:lnTo>
                  <a:pt x="771112" y="165230"/>
                </a:lnTo>
                <a:lnTo>
                  <a:pt x="768704" y="170361"/>
                </a:lnTo>
                <a:lnTo>
                  <a:pt x="759070" y="178319"/>
                </a:lnTo>
                <a:lnTo>
                  <a:pt x="752264" y="180308"/>
                </a:lnTo>
                <a:lnTo>
                  <a:pt x="818446" y="180308"/>
                </a:lnTo>
                <a:lnTo>
                  <a:pt x="820037" y="175184"/>
                </a:lnTo>
                <a:lnTo>
                  <a:pt x="821372" y="160833"/>
                </a:lnTo>
                <a:lnTo>
                  <a:pt x="820685" y="151036"/>
                </a:lnTo>
                <a:lnTo>
                  <a:pt x="797499" y="115049"/>
                </a:lnTo>
                <a:lnTo>
                  <a:pt x="780222" y="108688"/>
                </a:lnTo>
                <a:lnTo>
                  <a:pt x="780222" y="107745"/>
                </a:lnTo>
                <a:lnTo>
                  <a:pt x="794514" y="98989"/>
                </a:lnTo>
                <a:lnTo>
                  <a:pt x="804723" y="87484"/>
                </a:lnTo>
                <a:lnTo>
                  <a:pt x="810849" y="73231"/>
                </a:lnTo>
                <a:lnTo>
                  <a:pt x="812891" y="56228"/>
                </a:lnTo>
                <a:lnTo>
                  <a:pt x="812196" y="48899"/>
                </a:lnTo>
                <a:lnTo>
                  <a:pt x="812144" y="48356"/>
                </a:lnTo>
                <a:lnTo>
                  <a:pt x="812027" y="47119"/>
                </a:lnTo>
                <a:close/>
              </a:path>
              <a:path w="1507490" h="227965">
                <a:moveTo>
                  <a:pt x="746924" y="0"/>
                </a:moveTo>
                <a:lnTo>
                  <a:pt x="724641" y="2061"/>
                </a:lnTo>
                <a:lnTo>
                  <a:pt x="705852" y="8245"/>
                </a:lnTo>
                <a:lnTo>
                  <a:pt x="690558" y="18553"/>
                </a:lnTo>
                <a:lnTo>
                  <a:pt x="678759" y="32983"/>
                </a:lnTo>
                <a:lnTo>
                  <a:pt x="704517" y="66909"/>
                </a:lnTo>
                <a:lnTo>
                  <a:pt x="712900" y="58251"/>
                </a:lnTo>
                <a:lnTo>
                  <a:pt x="722030" y="52066"/>
                </a:lnTo>
                <a:lnTo>
                  <a:pt x="731905" y="48356"/>
                </a:lnTo>
                <a:lnTo>
                  <a:pt x="742526" y="47119"/>
                </a:lnTo>
                <a:lnTo>
                  <a:pt x="812027" y="47119"/>
                </a:lnTo>
                <a:lnTo>
                  <a:pt x="811732" y="44017"/>
                </a:lnTo>
                <a:lnTo>
                  <a:pt x="784560" y="8658"/>
                </a:lnTo>
                <a:lnTo>
                  <a:pt x="760844" y="962"/>
                </a:lnTo>
                <a:lnTo>
                  <a:pt x="746924" y="0"/>
                </a:lnTo>
                <a:close/>
              </a:path>
              <a:path w="1507490" h="227965">
                <a:moveTo>
                  <a:pt x="866700" y="161775"/>
                </a:moveTo>
                <a:lnTo>
                  <a:pt x="840313" y="197900"/>
                </a:lnTo>
                <a:lnTo>
                  <a:pt x="845594" y="204320"/>
                </a:lnTo>
                <a:lnTo>
                  <a:pt x="852014" y="210072"/>
                </a:lnTo>
                <a:lnTo>
                  <a:pt x="896070" y="226937"/>
                </a:lnTo>
                <a:lnTo>
                  <a:pt x="905337" y="227427"/>
                </a:lnTo>
                <a:lnTo>
                  <a:pt x="921888" y="226151"/>
                </a:lnTo>
                <a:lnTo>
                  <a:pt x="962822" y="207009"/>
                </a:lnTo>
                <a:lnTo>
                  <a:pt x="980404" y="180308"/>
                </a:lnTo>
                <a:lnTo>
                  <a:pt x="899683" y="180308"/>
                </a:lnTo>
                <a:lnTo>
                  <a:pt x="892353" y="178528"/>
                </a:lnTo>
                <a:lnTo>
                  <a:pt x="884605" y="174968"/>
                </a:lnTo>
                <a:lnTo>
                  <a:pt x="877066" y="171408"/>
                </a:lnTo>
                <a:lnTo>
                  <a:pt x="871097" y="167010"/>
                </a:lnTo>
                <a:lnTo>
                  <a:pt x="866700" y="161775"/>
                </a:lnTo>
                <a:close/>
              </a:path>
              <a:path w="1507490" h="227965">
                <a:moveTo>
                  <a:pt x="980576" y="121253"/>
                </a:moveTo>
                <a:lnTo>
                  <a:pt x="894657" y="121253"/>
                </a:lnTo>
                <a:lnTo>
                  <a:pt x="903570" y="121802"/>
                </a:lnTo>
                <a:lnTo>
                  <a:pt x="911463" y="123452"/>
                </a:lnTo>
                <a:lnTo>
                  <a:pt x="918334" y="126200"/>
                </a:lnTo>
                <a:lnTo>
                  <a:pt x="924185" y="130048"/>
                </a:lnTo>
                <a:lnTo>
                  <a:pt x="931514" y="135702"/>
                </a:lnTo>
                <a:lnTo>
                  <a:pt x="935179" y="143242"/>
                </a:lnTo>
                <a:lnTo>
                  <a:pt x="935179" y="160833"/>
                </a:lnTo>
                <a:lnTo>
                  <a:pt x="932457" y="167534"/>
                </a:lnTo>
                <a:lnTo>
                  <a:pt x="921776" y="177795"/>
                </a:lnTo>
                <a:lnTo>
                  <a:pt x="914970" y="180308"/>
                </a:lnTo>
                <a:lnTo>
                  <a:pt x="980404" y="180308"/>
                </a:lnTo>
                <a:lnTo>
                  <a:pt x="983996" y="167534"/>
                </a:lnTo>
                <a:lnTo>
                  <a:pt x="984061" y="167010"/>
                </a:lnTo>
                <a:lnTo>
                  <a:pt x="985439" y="150466"/>
                </a:lnTo>
                <a:lnTo>
                  <a:pt x="984271" y="135702"/>
                </a:lnTo>
                <a:lnTo>
                  <a:pt x="984203" y="134839"/>
                </a:lnTo>
                <a:lnTo>
                  <a:pt x="980723" y="121802"/>
                </a:lnTo>
                <a:lnTo>
                  <a:pt x="980670" y="121606"/>
                </a:lnTo>
                <a:lnTo>
                  <a:pt x="980576" y="121253"/>
                </a:lnTo>
                <a:close/>
              </a:path>
              <a:path w="1507490" h="227965">
                <a:moveTo>
                  <a:pt x="980728" y="3769"/>
                </a:moveTo>
                <a:lnTo>
                  <a:pt x="872040" y="3769"/>
                </a:lnTo>
                <a:lnTo>
                  <a:pt x="857048" y="126200"/>
                </a:lnTo>
                <a:lnTo>
                  <a:pt x="856962" y="126907"/>
                </a:lnTo>
                <a:lnTo>
                  <a:pt x="863676" y="124433"/>
                </a:lnTo>
                <a:lnTo>
                  <a:pt x="872197" y="122666"/>
                </a:lnTo>
                <a:lnTo>
                  <a:pt x="882524" y="121606"/>
                </a:lnTo>
                <a:lnTo>
                  <a:pt x="894657" y="121253"/>
                </a:lnTo>
                <a:lnTo>
                  <a:pt x="980576" y="121253"/>
                </a:lnTo>
                <a:lnTo>
                  <a:pt x="980492" y="120939"/>
                </a:lnTo>
                <a:lnTo>
                  <a:pt x="955283" y="89801"/>
                </a:lnTo>
                <a:lnTo>
                  <a:pt x="916646" y="78846"/>
                </a:lnTo>
                <a:lnTo>
                  <a:pt x="909107" y="78846"/>
                </a:lnTo>
                <a:lnTo>
                  <a:pt x="913504" y="50888"/>
                </a:lnTo>
                <a:lnTo>
                  <a:pt x="980728" y="50888"/>
                </a:lnTo>
                <a:lnTo>
                  <a:pt x="980728" y="3769"/>
                </a:lnTo>
                <a:close/>
              </a:path>
              <a:path w="1507490" h="227965">
                <a:moveTo>
                  <a:pt x="1050689" y="163974"/>
                </a:moveTo>
                <a:lnTo>
                  <a:pt x="1033307" y="163974"/>
                </a:lnTo>
                <a:lnTo>
                  <a:pt x="1025663" y="167010"/>
                </a:lnTo>
                <a:lnTo>
                  <a:pt x="1019590" y="173084"/>
                </a:lnTo>
                <a:lnTo>
                  <a:pt x="1013517" y="178947"/>
                </a:lnTo>
                <a:lnTo>
                  <a:pt x="1010481" y="185753"/>
                </a:lnTo>
                <a:lnTo>
                  <a:pt x="1010481" y="202507"/>
                </a:lnTo>
                <a:lnTo>
                  <a:pt x="1013292" y="209836"/>
                </a:lnTo>
                <a:lnTo>
                  <a:pt x="1013412" y="210150"/>
                </a:lnTo>
                <a:lnTo>
                  <a:pt x="1019276" y="216433"/>
                </a:lnTo>
                <a:lnTo>
                  <a:pt x="1025349" y="222506"/>
                </a:lnTo>
                <a:lnTo>
                  <a:pt x="1033098" y="225543"/>
                </a:lnTo>
                <a:lnTo>
                  <a:pt x="1051108" y="225543"/>
                </a:lnTo>
                <a:lnTo>
                  <a:pt x="1057889" y="222506"/>
                </a:lnTo>
                <a:lnTo>
                  <a:pt x="1058032" y="222506"/>
                </a:lnTo>
                <a:lnTo>
                  <a:pt x="1063568" y="216119"/>
                </a:lnTo>
                <a:lnTo>
                  <a:pt x="1069222" y="209836"/>
                </a:lnTo>
                <a:lnTo>
                  <a:pt x="1071971" y="202507"/>
                </a:lnTo>
                <a:lnTo>
                  <a:pt x="1072049" y="185753"/>
                </a:lnTo>
                <a:lnTo>
                  <a:pt x="1069118" y="178947"/>
                </a:lnTo>
                <a:lnTo>
                  <a:pt x="1063254" y="173084"/>
                </a:lnTo>
                <a:lnTo>
                  <a:pt x="1057600" y="167010"/>
                </a:lnTo>
                <a:lnTo>
                  <a:pt x="1050689" y="163974"/>
                </a:lnTo>
                <a:close/>
              </a:path>
              <a:path w="1507490" h="227965">
                <a:moveTo>
                  <a:pt x="1189193" y="3317"/>
                </a:moveTo>
                <a:lnTo>
                  <a:pt x="1162908" y="3317"/>
                </a:lnTo>
                <a:lnTo>
                  <a:pt x="1128525" y="3769"/>
                </a:lnTo>
                <a:lnTo>
                  <a:pt x="1113001" y="3769"/>
                </a:lnTo>
                <a:lnTo>
                  <a:pt x="1113001" y="223658"/>
                </a:lnTo>
                <a:lnTo>
                  <a:pt x="1163261" y="223658"/>
                </a:lnTo>
                <a:lnTo>
                  <a:pt x="1163261" y="146697"/>
                </a:lnTo>
                <a:lnTo>
                  <a:pt x="1239253" y="146697"/>
                </a:lnTo>
                <a:lnTo>
                  <a:pt x="1232055" y="136959"/>
                </a:lnTo>
                <a:lnTo>
                  <a:pt x="1248272" y="126161"/>
                </a:lnTo>
                <a:lnTo>
                  <a:pt x="1259855" y="111986"/>
                </a:lnTo>
                <a:lnTo>
                  <a:pt x="1264768" y="99578"/>
                </a:lnTo>
                <a:lnTo>
                  <a:pt x="1163261" y="99578"/>
                </a:lnTo>
                <a:lnTo>
                  <a:pt x="1163261" y="50888"/>
                </a:lnTo>
                <a:lnTo>
                  <a:pt x="1174570" y="50888"/>
                </a:lnTo>
                <a:lnTo>
                  <a:pt x="1178130" y="50679"/>
                </a:lnTo>
                <a:lnTo>
                  <a:pt x="1181585" y="50679"/>
                </a:lnTo>
                <a:lnTo>
                  <a:pt x="1184098" y="50365"/>
                </a:lnTo>
                <a:lnTo>
                  <a:pt x="1265300" y="50365"/>
                </a:lnTo>
                <a:lnTo>
                  <a:pt x="1264037" y="42721"/>
                </a:lnTo>
                <a:lnTo>
                  <a:pt x="1248782" y="20732"/>
                </a:lnTo>
                <a:lnTo>
                  <a:pt x="1223358" y="7539"/>
                </a:lnTo>
                <a:lnTo>
                  <a:pt x="1189193" y="3317"/>
                </a:lnTo>
                <a:close/>
              </a:path>
              <a:path w="1507490" h="227965">
                <a:moveTo>
                  <a:pt x="1239253" y="146697"/>
                </a:moveTo>
                <a:lnTo>
                  <a:pt x="1181795" y="146697"/>
                </a:lnTo>
                <a:lnTo>
                  <a:pt x="1235196" y="223658"/>
                </a:lnTo>
                <a:lnTo>
                  <a:pt x="1296137" y="223658"/>
                </a:lnTo>
                <a:lnTo>
                  <a:pt x="1239253" y="146697"/>
                </a:lnTo>
                <a:close/>
              </a:path>
              <a:path w="1507490" h="227965">
                <a:moveTo>
                  <a:pt x="1265300" y="50365"/>
                </a:moveTo>
                <a:lnTo>
                  <a:pt x="1186186" y="50365"/>
                </a:lnTo>
                <a:lnTo>
                  <a:pt x="1198581" y="51752"/>
                </a:lnTo>
                <a:lnTo>
                  <a:pt x="1208103" y="56228"/>
                </a:lnTo>
                <a:lnTo>
                  <a:pt x="1213816" y="63689"/>
                </a:lnTo>
                <a:lnTo>
                  <a:pt x="1215606" y="73505"/>
                </a:lnTo>
                <a:lnTo>
                  <a:pt x="1215720" y="74134"/>
                </a:lnTo>
                <a:lnTo>
                  <a:pt x="1213580" y="85266"/>
                </a:lnTo>
                <a:lnTo>
                  <a:pt x="1207160" y="93217"/>
                </a:lnTo>
                <a:lnTo>
                  <a:pt x="1196461" y="97988"/>
                </a:lnTo>
                <a:lnTo>
                  <a:pt x="1181481" y="99578"/>
                </a:lnTo>
                <a:lnTo>
                  <a:pt x="1264768" y="99578"/>
                </a:lnTo>
                <a:lnTo>
                  <a:pt x="1266805" y="94434"/>
                </a:lnTo>
                <a:lnTo>
                  <a:pt x="1269052" y="74134"/>
                </a:lnTo>
                <a:lnTo>
                  <a:pt x="1269122" y="73505"/>
                </a:lnTo>
                <a:lnTo>
                  <a:pt x="1265386" y="50888"/>
                </a:lnTo>
                <a:lnTo>
                  <a:pt x="1265300" y="50365"/>
                </a:lnTo>
                <a:close/>
              </a:path>
              <a:path w="1507490" h="227965">
                <a:moveTo>
                  <a:pt x="1371485" y="3769"/>
                </a:moveTo>
                <a:lnTo>
                  <a:pt x="1321225" y="3769"/>
                </a:lnTo>
                <a:lnTo>
                  <a:pt x="1321225" y="130676"/>
                </a:lnTo>
                <a:lnTo>
                  <a:pt x="1327743" y="172063"/>
                </a:lnTo>
                <a:lnTo>
                  <a:pt x="1361315" y="213468"/>
                </a:lnTo>
                <a:lnTo>
                  <a:pt x="1396497" y="225955"/>
                </a:lnTo>
                <a:lnTo>
                  <a:pt x="1397239" y="225955"/>
                </a:lnTo>
                <a:lnTo>
                  <a:pt x="1417034" y="227427"/>
                </a:lnTo>
                <a:lnTo>
                  <a:pt x="1467569" y="214175"/>
                </a:lnTo>
                <a:lnTo>
                  <a:pt x="1497479" y="180308"/>
                </a:lnTo>
                <a:lnTo>
                  <a:pt x="1417034" y="180308"/>
                </a:lnTo>
                <a:lnTo>
                  <a:pt x="1397106" y="176539"/>
                </a:lnTo>
                <a:lnTo>
                  <a:pt x="1382872" y="165230"/>
                </a:lnTo>
                <a:lnTo>
                  <a:pt x="1374332" y="146383"/>
                </a:lnTo>
                <a:lnTo>
                  <a:pt x="1371485" y="119996"/>
                </a:lnTo>
                <a:lnTo>
                  <a:pt x="1371485" y="3769"/>
                </a:lnTo>
                <a:close/>
              </a:path>
              <a:path w="1507490" h="227965">
                <a:moveTo>
                  <a:pt x="1506874" y="3769"/>
                </a:moveTo>
                <a:lnTo>
                  <a:pt x="1456614" y="3769"/>
                </a:lnTo>
                <a:lnTo>
                  <a:pt x="1456614" y="122823"/>
                </a:lnTo>
                <a:lnTo>
                  <a:pt x="1456025" y="136488"/>
                </a:lnTo>
                <a:lnTo>
                  <a:pt x="1441889" y="172357"/>
                </a:lnTo>
                <a:lnTo>
                  <a:pt x="1417034" y="180308"/>
                </a:lnTo>
                <a:lnTo>
                  <a:pt x="1497479" y="180308"/>
                </a:lnTo>
                <a:lnTo>
                  <a:pt x="1500434" y="174340"/>
                </a:lnTo>
                <a:lnTo>
                  <a:pt x="1505264" y="155100"/>
                </a:lnTo>
                <a:lnTo>
                  <a:pt x="1506874" y="132875"/>
                </a:lnTo>
                <a:lnTo>
                  <a:pt x="1506874" y="3769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12" name="object 3"/>
          <p:cNvSpPr/>
          <p:nvPr/>
        </p:nvSpPr>
        <p:spPr>
          <a:xfrm>
            <a:off x="94248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70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13" name="object 4"/>
          <p:cNvSpPr/>
          <p:nvPr/>
        </p:nvSpPr>
        <p:spPr>
          <a:xfrm>
            <a:off x="1099440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69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14" name="object 5" descr=""/>
          <p:cNvPicPr/>
          <p:nvPr/>
        </p:nvPicPr>
        <p:blipFill>
          <a:blip r:embed="rId1"/>
          <a:stretch/>
        </p:blipFill>
        <p:spPr>
          <a:xfrm>
            <a:off x="942480" y="628200"/>
            <a:ext cx="2690640" cy="146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5" name="object 6" descr=""/>
          <p:cNvPicPr/>
          <p:nvPr/>
        </p:nvPicPr>
        <p:blipFill>
          <a:blip r:embed="rId2"/>
          <a:stretch/>
        </p:blipFill>
        <p:spPr>
          <a:xfrm>
            <a:off x="17193240" y="628200"/>
            <a:ext cx="1968120" cy="146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6" name="object 7"/>
          <p:cNvSpPr/>
          <p:nvPr/>
        </p:nvSpPr>
        <p:spPr>
          <a:xfrm>
            <a:off x="837360" y="2631240"/>
            <a:ext cx="3946680" cy="455040"/>
          </a:xfrm>
          <a:custGeom>
            <a:avLst/>
            <a:gdLst>
              <a:gd name="textAreaLeft" fmla="*/ 0 w 3946680"/>
              <a:gd name="textAreaRight" fmla="*/ 3947040 w 3946680"/>
              <a:gd name="textAreaTop" fmla="*/ 0 h 455040"/>
              <a:gd name="textAreaBottom" fmla="*/ 455400 h 455040"/>
            </a:gdLst>
            <a:ahLst/>
            <a:rect l="textAreaLeft" t="textAreaTop" r="textAreaRight" b="textAreaBottom"/>
            <a:pathLst>
              <a:path w="3947160" h="455294">
                <a:moveTo>
                  <a:pt x="354963" y="7539"/>
                </a:moveTo>
                <a:lnTo>
                  <a:pt x="0" y="7539"/>
                </a:lnTo>
                <a:lnTo>
                  <a:pt x="0" y="447316"/>
                </a:lnTo>
                <a:lnTo>
                  <a:pt x="100520" y="447316"/>
                </a:lnTo>
                <a:lnTo>
                  <a:pt x="100520" y="101777"/>
                </a:lnTo>
                <a:lnTo>
                  <a:pt x="354963" y="101777"/>
                </a:lnTo>
                <a:lnTo>
                  <a:pt x="354963" y="7539"/>
                </a:lnTo>
                <a:close/>
              </a:path>
              <a:path w="3947160" h="455294">
                <a:moveTo>
                  <a:pt x="354963" y="101777"/>
                </a:moveTo>
                <a:lnTo>
                  <a:pt x="254442" y="101777"/>
                </a:lnTo>
                <a:lnTo>
                  <a:pt x="254442" y="447316"/>
                </a:lnTo>
                <a:lnTo>
                  <a:pt x="354963" y="447316"/>
                </a:lnTo>
                <a:lnTo>
                  <a:pt x="354963" y="101777"/>
                </a:lnTo>
                <a:close/>
              </a:path>
              <a:path w="3947160" h="455294">
                <a:moveTo>
                  <a:pt x="586347" y="6439"/>
                </a:moveTo>
                <a:lnTo>
                  <a:pt x="548067" y="6439"/>
                </a:lnTo>
                <a:lnTo>
                  <a:pt x="466614" y="7539"/>
                </a:lnTo>
                <a:lnTo>
                  <a:pt x="449274" y="7539"/>
                </a:lnTo>
                <a:lnTo>
                  <a:pt x="449274" y="447316"/>
                </a:lnTo>
                <a:lnTo>
                  <a:pt x="549794" y="447316"/>
                </a:lnTo>
                <a:lnTo>
                  <a:pt x="549794" y="297791"/>
                </a:lnTo>
                <a:lnTo>
                  <a:pt x="623466" y="297791"/>
                </a:lnTo>
                <a:lnTo>
                  <a:pt x="665079" y="288996"/>
                </a:lnTo>
                <a:lnTo>
                  <a:pt x="716910" y="256955"/>
                </a:lnTo>
                <a:lnTo>
                  <a:pt x="750364" y="209051"/>
                </a:lnTo>
                <a:lnTo>
                  <a:pt x="751468" y="205438"/>
                </a:lnTo>
                <a:lnTo>
                  <a:pt x="595657" y="205438"/>
                </a:lnTo>
                <a:lnTo>
                  <a:pt x="585487" y="205242"/>
                </a:lnTo>
                <a:lnTo>
                  <a:pt x="574453" y="204653"/>
                </a:lnTo>
                <a:lnTo>
                  <a:pt x="562556" y="203671"/>
                </a:lnTo>
                <a:lnTo>
                  <a:pt x="549794" y="202297"/>
                </a:lnTo>
                <a:lnTo>
                  <a:pt x="549794" y="101777"/>
                </a:lnTo>
                <a:lnTo>
                  <a:pt x="572411" y="101777"/>
                </a:lnTo>
                <a:lnTo>
                  <a:pt x="579532" y="101358"/>
                </a:lnTo>
                <a:lnTo>
                  <a:pt x="584767" y="101148"/>
                </a:lnTo>
                <a:lnTo>
                  <a:pt x="588118" y="101148"/>
                </a:lnTo>
                <a:lnTo>
                  <a:pt x="591468" y="100729"/>
                </a:lnTo>
                <a:lnTo>
                  <a:pt x="593353" y="100520"/>
                </a:lnTo>
                <a:lnTo>
                  <a:pt x="752881" y="100520"/>
                </a:lnTo>
                <a:lnTo>
                  <a:pt x="750992" y="93923"/>
                </a:lnTo>
                <a:lnTo>
                  <a:pt x="719423" y="47747"/>
                </a:lnTo>
                <a:lnTo>
                  <a:pt x="664136" y="16648"/>
                </a:lnTo>
                <a:lnTo>
                  <a:pt x="627069" y="8874"/>
                </a:lnTo>
                <a:lnTo>
                  <a:pt x="586347" y="6439"/>
                </a:lnTo>
                <a:close/>
              </a:path>
              <a:path w="3947160" h="455294">
                <a:moveTo>
                  <a:pt x="623466" y="297791"/>
                </a:moveTo>
                <a:lnTo>
                  <a:pt x="549794" y="297791"/>
                </a:lnTo>
                <a:lnTo>
                  <a:pt x="558982" y="298616"/>
                </a:lnTo>
                <a:lnTo>
                  <a:pt x="570213" y="299205"/>
                </a:lnTo>
                <a:lnTo>
                  <a:pt x="587908" y="299676"/>
                </a:lnTo>
                <a:lnTo>
                  <a:pt x="598798" y="299676"/>
                </a:lnTo>
                <a:lnTo>
                  <a:pt x="623466" y="297791"/>
                </a:lnTo>
                <a:close/>
              </a:path>
              <a:path w="3947160" h="455294">
                <a:moveTo>
                  <a:pt x="752881" y="100520"/>
                </a:moveTo>
                <a:lnTo>
                  <a:pt x="593772" y="100520"/>
                </a:lnTo>
                <a:lnTo>
                  <a:pt x="620433" y="103701"/>
                </a:lnTo>
                <a:lnTo>
                  <a:pt x="639477" y="113242"/>
                </a:lnTo>
                <a:lnTo>
                  <a:pt x="650904" y="129145"/>
                </a:lnTo>
                <a:lnTo>
                  <a:pt x="654713" y="151409"/>
                </a:lnTo>
                <a:lnTo>
                  <a:pt x="653652" y="164091"/>
                </a:lnTo>
                <a:lnTo>
                  <a:pt x="628993" y="198017"/>
                </a:lnTo>
                <a:lnTo>
                  <a:pt x="607771" y="204653"/>
                </a:lnTo>
                <a:lnTo>
                  <a:pt x="607362" y="204653"/>
                </a:lnTo>
                <a:lnTo>
                  <a:pt x="595657" y="205438"/>
                </a:lnTo>
                <a:lnTo>
                  <a:pt x="751468" y="205438"/>
                </a:lnTo>
                <a:lnTo>
                  <a:pt x="758728" y="181682"/>
                </a:lnTo>
                <a:lnTo>
                  <a:pt x="761516" y="152037"/>
                </a:lnTo>
                <a:lnTo>
                  <a:pt x="758885" y="121488"/>
                </a:lnTo>
                <a:lnTo>
                  <a:pt x="753241" y="101777"/>
                </a:lnTo>
                <a:lnTo>
                  <a:pt x="753121" y="101358"/>
                </a:lnTo>
                <a:lnTo>
                  <a:pt x="753061" y="101148"/>
                </a:lnTo>
                <a:lnTo>
                  <a:pt x="752941" y="100729"/>
                </a:lnTo>
                <a:lnTo>
                  <a:pt x="752881" y="100520"/>
                </a:lnTo>
                <a:close/>
              </a:path>
              <a:path w="3947160" h="455294">
                <a:moveTo>
                  <a:pt x="1026604" y="0"/>
                </a:moveTo>
                <a:lnTo>
                  <a:pt x="977168" y="4083"/>
                </a:lnTo>
                <a:lnTo>
                  <a:pt x="932523" y="16334"/>
                </a:lnTo>
                <a:lnTo>
                  <a:pt x="892668" y="36752"/>
                </a:lnTo>
                <a:lnTo>
                  <a:pt x="857604" y="65338"/>
                </a:lnTo>
                <a:lnTo>
                  <a:pt x="829296" y="99735"/>
                </a:lnTo>
                <a:lnTo>
                  <a:pt x="809076" y="138215"/>
                </a:lnTo>
                <a:lnTo>
                  <a:pt x="796943" y="180779"/>
                </a:lnTo>
                <a:lnTo>
                  <a:pt x="792899" y="227427"/>
                </a:lnTo>
                <a:lnTo>
                  <a:pt x="796982" y="276392"/>
                </a:lnTo>
                <a:lnTo>
                  <a:pt x="809233" y="320252"/>
                </a:lnTo>
                <a:lnTo>
                  <a:pt x="829650" y="359007"/>
                </a:lnTo>
                <a:lnTo>
                  <a:pt x="858232" y="392658"/>
                </a:lnTo>
                <a:lnTo>
                  <a:pt x="893493" y="419869"/>
                </a:lnTo>
                <a:lnTo>
                  <a:pt x="933308" y="439305"/>
                </a:lnTo>
                <a:lnTo>
                  <a:pt x="977679" y="450967"/>
                </a:lnTo>
                <a:lnTo>
                  <a:pt x="1026604" y="454855"/>
                </a:lnTo>
                <a:lnTo>
                  <a:pt x="1073557" y="450967"/>
                </a:lnTo>
                <a:lnTo>
                  <a:pt x="1074548" y="450967"/>
                </a:lnTo>
                <a:lnTo>
                  <a:pt x="1118957" y="438834"/>
                </a:lnTo>
                <a:lnTo>
                  <a:pt x="1158537" y="418809"/>
                </a:lnTo>
                <a:lnTo>
                  <a:pt x="1193719" y="390773"/>
                </a:lnTo>
                <a:lnTo>
                  <a:pt x="1219380" y="360617"/>
                </a:lnTo>
                <a:lnTo>
                  <a:pt x="1026604" y="360617"/>
                </a:lnTo>
                <a:lnTo>
                  <a:pt x="1001804" y="358300"/>
                </a:lnTo>
                <a:lnTo>
                  <a:pt x="1001220" y="358300"/>
                </a:lnTo>
                <a:lnTo>
                  <a:pt x="977443" y="351036"/>
                </a:lnTo>
                <a:lnTo>
                  <a:pt x="936764" y="322293"/>
                </a:lnTo>
                <a:lnTo>
                  <a:pt x="908963" y="279101"/>
                </a:lnTo>
                <a:lnTo>
                  <a:pt x="899697" y="227427"/>
                </a:lnTo>
                <a:lnTo>
                  <a:pt x="901935" y="199274"/>
                </a:lnTo>
                <a:lnTo>
                  <a:pt x="919840" y="151212"/>
                </a:lnTo>
                <a:lnTo>
                  <a:pt x="954630" y="115088"/>
                </a:lnTo>
                <a:lnTo>
                  <a:pt x="1000178" y="96554"/>
                </a:lnTo>
                <a:lnTo>
                  <a:pt x="1026604" y="94237"/>
                </a:lnTo>
                <a:lnTo>
                  <a:pt x="1221827" y="94237"/>
                </a:lnTo>
                <a:lnTo>
                  <a:pt x="1194347" y="62197"/>
                </a:lnTo>
                <a:lnTo>
                  <a:pt x="1159597" y="34985"/>
                </a:lnTo>
                <a:lnTo>
                  <a:pt x="1120056" y="15549"/>
                </a:lnTo>
                <a:lnTo>
                  <a:pt x="1075725" y="3887"/>
                </a:lnTo>
                <a:lnTo>
                  <a:pt x="1026604" y="0"/>
                </a:lnTo>
                <a:close/>
              </a:path>
              <a:path w="3947160" h="455294">
                <a:moveTo>
                  <a:pt x="1221827" y="94237"/>
                </a:moveTo>
                <a:lnTo>
                  <a:pt x="1026604" y="94237"/>
                </a:lnTo>
                <a:lnTo>
                  <a:pt x="1052284" y="96554"/>
                </a:lnTo>
                <a:lnTo>
                  <a:pt x="1075922" y="103504"/>
                </a:lnTo>
                <a:lnTo>
                  <a:pt x="1117072" y="131304"/>
                </a:lnTo>
                <a:lnTo>
                  <a:pt x="1144401" y="173554"/>
                </a:lnTo>
                <a:lnTo>
                  <a:pt x="1153511" y="227427"/>
                </a:lnTo>
                <a:lnTo>
                  <a:pt x="1151489" y="254324"/>
                </a:lnTo>
                <a:lnTo>
                  <a:pt x="1134781" y="303171"/>
                </a:lnTo>
                <a:lnTo>
                  <a:pt x="1101876" y="339767"/>
                </a:lnTo>
                <a:lnTo>
                  <a:pt x="1055072" y="358300"/>
                </a:lnTo>
                <a:lnTo>
                  <a:pt x="1026604" y="360617"/>
                </a:lnTo>
                <a:lnTo>
                  <a:pt x="1219380" y="360617"/>
                </a:lnTo>
                <a:lnTo>
                  <a:pt x="1222854" y="356533"/>
                </a:lnTo>
                <a:lnTo>
                  <a:pt x="1243665" y="317896"/>
                </a:lnTo>
                <a:lnTo>
                  <a:pt x="1256152" y="274860"/>
                </a:lnTo>
                <a:lnTo>
                  <a:pt x="1260314" y="227427"/>
                </a:lnTo>
                <a:lnTo>
                  <a:pt x="1256191" y="178463"/>
                </a:lnTo>
                <a:lnTo>
                  <a:pt x="1243822" y="134603"/>
                </a:lnTo>
                <a:lnTo>
                  <a:pt x="1223208" y="95847"/>
                </a:lnTo>
                <a:lnTo>
                  <a:pt x="1221827" y="94237"/>
                </a:lnTo>
                <a:close/>
              </a:path>
              <a:path w="3947160" h="455294">
                <a:moveTo>
                  <a:pt x="1574587" y="7539"/>
                </a:moveTo>
                <a:lnTo>
                  <a:pt x="1323286" y="7539"/>
                </a:lnTo>
                <a:lnTo>
                  <a:pt x="1323286" y="447316"/>
                </a:lnTo>
                <a:lnTo>
                  <a:pt x="1423806" y="447316"/>
                </a:lnTo>
                <a:lnTo>
                  <a:pt x="1423806" y="101777"/>
                </a:lnTo>
                <a:lnTo>
                  <a:pt x="1574587" y="101777"/>
                </a:lnTo>
                <a:lnTo>
                  <a:pt x="1574587" y="7539"/>
                </a:lnTo>
                <a:close/>
              </a:path>
              <a:path w="3947160" h="455294">
                <a:moveTo>
                  <a:pt x="1761774" y="6439"/>
                </a:moveTo>
                <a:lnTo>
                  <a:pt x="1723494" y="6439"/>
                </a:lnTo>
                <a:lnTo>
                  <a:pt x="1642041" y="7539"/>
                </a:lnTo>
                <a:lnTo>
                  <a:pt x="1624701" y="7539"/>
                </a:lnTo>
                <a:lnTo>
                  <a:pt x="1624701" y="447316"/>
                </a:lnTo>
                <a:lnTo>
                  <a:pt x="1725221" y="447316"/>
                </a:lnTo>
                <a:lnTo>
                  <a:pt x="1725221" y="297791"/>
                </a:lnTo>
                <a:lnTo>
                  <a:pt x="1798893" y="297791"/>
                </a:lnTo>
                <a:lnTo>
                  <a:pt x="1840506" y="288996"/>
                </a:lnTo>
                <a:lnTo>
                  <a:pt x="1892337" y="256955"/>
                </a:lnTo>
                <a:lnTo>
                  <a:pt x="1925791" y="209051"/>
                </a:lnTo>
                <a:lnTo>
                  <a:pt x="1926895" y="205438"/>
                </a:lnTo>
                <a:lnTo>
                  <a:pt x="1771084" y="205438"/>
                </a:lnTo>
                <a:lnTo>
                  <a:pt x="1760914" y="205242"/>
                </a:lnTo>
                <a:lnTo>
                  <a:pt x="1749880" y="204653"/>
                </a:lnTo>
                <a:lnTo>
                  <a:pt x="1737983" y="203671"/>
                </a:lnTo>
                <a:lnTo>
                  <a:pt x="1725221" y="202297"/>
                </a:lnTo>
                <a:lnTo>
                  <a:pt x="1725221" y="101777"/>
                </a:lnTo>
                <a:lnTo>
                  <a:pt x="1747838" y="101777"/>
                </a:lnTo>
                <a:lnTo>
                  <a:pt x="1754959" y="101358"/>
                </a:lnTo>
                <a:lnTo>
                  <a:pt x="1760194" y="101148"/>
                </a:lnTo>
                <a:lnTo>
                  <a:pt x="1763545" y="101148"/>
                </a:lnTo>
                <a:lnTo>
                  <a:pt x="1766895" y="100729"/>
                </a:lnTo>
                <a:lnTo>
                  <a:pt x="1768780" y="100520"/>
                </a:lnTo>
                <a:lnTo>
                  <a:pt x="1928308" y="100520"/>
                </a:lnTo>
                <a:lnTo>
                  <a:pt x="1926419" y="93923"/>
                </a:lnTo>
                <a:lnTo>
                  <a:pt x="1894850" y="47747"/>
                </a:lnTo>
                <a:lnTo>
                  <a:pt x="1839563" y="16648"/>
                </a:lnTo>
                <a:lnTo>
                  <a:pt x="1802496" y="8874"/>
                </a:lnTo>
                <a:lnTo>
                  <a:pt x="1761774" y="6439"/>
                </a:lnTo>
                <a:close/>
              </a:path>
              <a:path w="3947160" h="455294">
                <a:moveTo>
                  <a:pt x="2175365" y="7539"/>
                </a:moveTo>
                <a:lnTo>
                  <a:pt x="2085524" y="7539"/>
                </a:lnTo>
                <a:lnTo>
                  <a:pt x="1902703" y="447316"/>
                </a:lnTo>
                <a:lnTo>
                  <a:pt x="2003852" y="447316"/>
                </a:lnTo>
                <a:lnTo>
                  <a:pt x="2040290" y="354963"/>
                </a:lnTo>
                <a:lnTo>
                  <a:pt x="2319794" y="354963"/>
                </a:lnTo>
                <a:lnTo>
                  <a:pt x="2280618" y="260725"/>
                </a:lnTo>
                <a:lnTo>
                  <a:pt x="2077985" y="260725"/>
                </a:lnTo>
                <a:lnTo>
                  <a:pt x="2127617" y="136330"/>
                </a:lnTo>
                <a:lnTo>
                  <a:pt x="2228905" y="136330"/>
                </a:lnTo>
                <a:lnTo>
                  <a:pt x="2175365" y="7539"/>
                </a:lnTo>
                <a:close/>
              </a:path>
              <a:path w="3947160" h="455294">
                <a:moveTo>
                  <a:pt x="2319794" y="354963"/>
                </a:moveTo>
                <a:lnTo>
                  <a:pt x="2214316" y="354963"/>
                </a:lnTo>
                <a:lnTo>
                  <a:pt x="2250755" y="447316"/>
                </a:lnTo>
                <a:lnTo>
                  <a:pt x="2358186" y="447316"/>
                </a:lnTo>
                <a:lnTo>
                  <a:pt x="2319794" y="354963"/>
                </a:lnTo>
                <a:close/>
              </a:path>
              <a:path w="3947160" h="455294">
                <a:moveTo>
                  <a:pt x="1798893" y="297791"/>
                </a:moveTo>
                <a:lnTo>
                  <a:pt x="1725221" y="297791"/>
                </a:lnTo>
                <a:lnTo>
                  <a:pt x="1734410" y="298616"/>
                </a:lnTo>
                <a:lnTo>
                  <a:pt x="1745640" y="299205"/>
                </a:lnTo>
                <a:lnTo>
                  <a:pt x="1763335" y="299676"/>
                </a:lnTo>
                <a:lnTo>
                  <a:pt x="1774225" y="299676"/>
                </a:lnTo>
                <a:lnTo>
                  <a:pt x="1798893" y="297791"/>
                </a:lnTo>
                <a:close/>
              </a:path>
              <a:path w="3947160" h="455294">
                <a:moveTo>
                  <a:pt x="2228905" y="136330"/>
                </a:moveTo>
                <a:lnTo>
                  <a:pt x="2127617" y="136330"/>
                </a:lnTo>
                <a:lnTo>
                  <a:pt x="2176621" y="260725"/>
                </a:lnTo>
                <a:lnTo>
                  <a:pt x="2280618" y="260725"/>
                </a:lnTo>
                <a:lnTo>
                  <a:pt x="2228905" y="136330"/>
                </a:lnTo>
                <a:close/>
              </a:path>
              <a:path w="3947160" h="455294">
                <a:moveTo>
                  <a:pt x="1928308" y="100520"/>
                </a:moveTo>
                <a:lnTo>
                  <a:pt x="1769199" y="100520"/>
                </a:lnTo>
                <a:lnTo>
                  <a:pt x="1795861" y="103701"/>
                </a:lnTo>
                <a:lnTo>
                  <a:pt x="1814904" y="113242"/>
                </a:lnTo>
                <a:lnTo>
                  <a:pt x="1826331" y="129145"/>
                </a:lnTo>
                <a:lnTo>
                  <a:pt x="1830140" y="151409"/>
                </a:lnTo>
                <a:lnTo>
                  <a:pt x="1829079" y="164091"/>
                </a:lnTo>
                <a:lnTo>
                  <a:pt x="1804420" y="198017"/>
                </a:lnTo>
                <a:lnTo>
                  <a:pt x="1783198" y="204653"/>
                </a:lnTo>
                <a:lnTo>
                  <a:pt x="1782789" y="204653"/>
                </a:lnTo>
                <a:lnTo>
                  <a:pt x="1771084" y="205438"/>
                </a:lnTo>
                <a:lnTo>
                  <a:pt x="1926895" y="205438"/>
                </a:lnTo>
                <a:lnTo>
                  <a:pt x="1934155" y="181682"/>
                </a:lnTo>
                <a:lnTo>
                  <a:pt x="1936943" y="152037"/>
                </a:lnTo>
                <a:lnTo>
                  <a:pt x="1934312" y="121488"/>
                </a:lnTo>
                <a:lnTo>
                  <a:pt x="1928668" y="101777"/>
                </a:lnTo>
                <a:lnTo>
                  <a:pt x="1928548" y="101358"/>
                </a:lnTo>
                <a:lnTo>
                  <a:pt x="1928488" y="101148"/>
                </a:lnTo>
                <a:lnTo>
                  <a:pt x="1928368" y="100729"/>
                </a:lnTo>
                <a:lnTo>
                  <a:pt x="1928308" y="100520"/>
                </a:lnTo>
                <a:close/>
              </a:path>
              <a:path w="3947160" h="455294">
                <a:moveTo>
                  <a:pt x="2496779" y="7539"/>
                </a:moveTo>
                <a:lnTo>
                  <a:pt x="2395630" y="7539"/>
                </a:lnTo>
                <a:lnTo>
                  <a:pt x="2395630" y="447316"/>
                </a:lnTo>
                <a:lnTo>
                  <a:pt x="2496151" y="447316"/>
                </a:lnTo>
                <a:lnTo>
                  <a:pt x="2496151" y="169000"/>
                </a:lnTo>
                <a:lnTo>
                  <a:pt x="2615001" y="169000"/>
                </a:lnTo>
                <a:lnTo>
                  <a:pt x="2496779" y="7539"/>
                </a:lnTo>
                <a:close/>
              </a:path>
              <a:path w="3947160" h="455294">
                <a:moveTo>
                  <a:pt x="2855512" y="167115"/>
                </a:moveTo>
                <a:lnTo>
                  <a:pt x="2754991" y="167115"/>
                </a:lnTo>
                <a:lnTo>
                  <a:pt x="2754991" y="447316"/>
                </a:lnTo>
                <a:lnTo>
                  <a:pt x="2855512" y="447316"/>
                </a:lnTo>
                <a:lnTo>
                  <a:pt x="2855512" y="167115"/>
                </a:lnTo>
                <a:close/>
              </a:path>
              <a:path w="3947160" h="455294">
                <a:moveTo>
                  <a:pt x="2615001" y="169000"/>
                </a:moveTo>
                <a:lnTo>
                  <a:pt x="2496151" y="169000"/>
                </a:lnTo>
                <a:lnTo>
                  <a:pt x="2618032" y="338628"/>
                </a:lnTo>
                <a:lnTo>
                  <a:pt x="2632482" y="338628"/>
                </a:lnTo>
                <a:lnTo>
                  <a:pt x="2736592" y="192873"/>
                </a:lnTo>
                <a:lnTo>
                  <a:pt x="2632482" y="192873"/>
                </a:lnTo>
                <a:lnTo>
                  <a:pt x="2615001" y="169000"/>
                </a:lnTo>
                <a:close/>
              </a:path>
              <a:path w="3947160" h="455294">
                <a:moveTo>
                  <a:pt x="2855512" y="7539"/>
                </a:moveTo>
                <a:lnTo>
                  <a:pt x="2760645" y="7539"/>
                </a:lnTo>
                <a:lnTo>
                  <a:pt x="2632482" y="192873"/>
                </a:lnTo>
                <a:lnTo>
                  <a:pt x="2736592" y="192873"/>
                </a:lnTo>
                <a:lnTo>
                  <a:pt x="2754991" y="167115"/>
                </a:lnTo>
                <a:lnTo>
                  <a:pt x="2855512" y="167115"/>
                </a:lnTo>
                <a:lnTo>
                  <a:pt x="2855512" y="7539"/>
                </a:lnTo>
                <a:close/>
              </a:path>
              <a:path w="3947160" h="455294">
                <a:moveTo>
                  <a:pt x="3050972" y="7539"/>
                </a:moveTo>
                <a:lnTo>
                  <a:pt x="2949823" y="7539"/>
                </a:lnTo>
                <a:lnTo>
                  <a:pt x="2949823" y="447316"/>
                </a:lnTo>
                <a:lnTo>
                  <a:pt x="3050343" y="447316"/>
                </a:lnTo>
                <a:lnTo>
                  <a:pt x="3050343" y="169000"/>
                </a:lnTo>
                <a:lnTo>
                  <a:pt x="3169194" y="169000"/>
                </a:lnTo>
                <a:lnTo>
                  <a:pt x="3050972" y="7539"/>
                </a:lnTo>
                <a:close/>
              </a:path>
              <a:path w="3947160" h="455294">
                <a:moveTo>
                  <a:pt x="3409704" y="167115"/>
                </a:moveTo>
                <a:lnTo>
                  <a:pt x="3309184" y="167115"/>
                </a:lnTo>
                <a:lnTo>
                  <a:pt x="3309184" y="447316"/>
                </a:lnTo>
                <a:lnTo>
                  <a:pt x="3409704" y="447316"/>
                </a:lnTo>
                <a:lnTo>
                  <a:pt x="3409704" y="167115"/>
                </a:lnTo>
                <a:close/>
              </a:path>
              <a:path w="3947160" h="455294">
                <a:moveTo>
                  <a:pt x="3169194" y="169000"/>
                </a:moveTo>
                <a:lnTo>
                  <a:pt x="3050343" y="169000"/>
                </a:lnTo>
                <a:lnTo>
                  <a:pt x="3172224" y="338628"/>
                </a:lnTo>
                <a:lnTo>
                  <a:pt x="3186674" y="338628"/>
                </a:lnTo>
                <a:lnTo>
                  <a:pt x="3290785" y="192873"/>
                </a:lnTo>
                <a:lnTo>
                  <a:pt x="3186674" y="192873"/>
                </a:lnTo>
                <a:lnTo>
                  <a:pt x="3169194" y="169000"/>
                </a:lnTo>
                <a:close/>
              </a:path>
              <a:path w="3947160" h="455294">
                <a:moveTo>
                  <a:pt x="3409704" y="7539"/>
                </a:moveTo>
                <a:lnTo>
                  <a:pt x="3314838" y="7539"/>
                </a:lnTo>
                <a:lnTo>
                  <a:pt x="3186674" y="192873"/>
                </a:lnTo>
                <a:lnTo>
                  <a:pt x="3290785" y="192873"/>
                </a:lnTo>
                <a:lnTo>
                  <a:pt x="3309184" y="167115"/>
                </a:lnTo>
                <a:lnTo>
                  <a:pt x="3409704" y="167115"/>
                </a:lnTo>
                <a:lnTo>
                  <a:pt x="3409704" y="7539"/>
                </a:lnTo>
                <a:close/>
              </a:path>
              <a:path w="3947160" h="455294">
                <a:moveTo>
                  <a:pt x="3946923" y="7539"/>
                </a:moveTo>
                <a:lnTo>
                  <a:pt x="3846403" y="7539"/>
                </a:lnTo>
                <a:lnTo>
                  <a:pt x="3846403" y="447316"/>
                </a:lnTo>
                <a:lnTo>
                  <a:pt x="3946923" y="447316"/>
                </a:lnTo>
                <a:lnTo>
                  <a:pt x="3946923" y="7539"/>
                </a:lnTo>
                <a:close/>
              </a:path>
              <a:path w="3947160" h="455294">
                <a:moveTo>
                  <a:pt x="3604525" y="7539"/>
                </a:moveTo>
                <a:lnTo>
                  <a:pt x="3504005" y="7539"/>
                </a:lnTo>
                <a:lnTo>
                  <a:pt x="3504005" y="447473"/>
                </a:lnTo>
                <a:lnTo>
                  <a:pt x="3529135" y="447473"/>
                </a:lnTo>
                <a:lnTo>
                  <a:pt x="3598745" y="448572"/>
                </a:lnTo>
                <a:lnTo>
                  <a:pt x="3622116" y="448572"/>
                </a:lnTo>
                <a:lnTo>
                  <a:pt x="3662521" y="445902"/>
                </a:lnTo>
                <a:lnTo>
                  <a:pt x="3729430" y="424542"/>
                </a:lnTo>
                <a:lnTo>
                  <a:pt x="3776824" y="382409"/>
                </a:lnTo>
                <a:lnTo>
                  <a:pt x="3792067" y="354334"/>
                </a:lnTo>
                <a:lnTo>
                  <a:pt x="3634053" y="354334"/>
                </a:lnTo>
                <a:lnTo>
                  <a:pt x="3628674" y="354177"/>
                </a:lnTo>
                <a:lnTo>
                  <a:pt x="3621959" y="353706"/>
                </a:lnTo>
                <a:lnTo>
                  <a:pt x="3613910" y="352921"/>
                </a:lnTo>
                <a:lnTo>
                  <a:pt x="3604525" y="351821"/>
                </a:lnTo>
                <a:lnTo>
                  <a:pt x="3604525" y="239992"/>
                </a:lnTo>
                <a:lnTo>
                  <a:pt x="3615127" y="238618"/>
                </a:lnTo>
                <a:lnTo>
                  <a:pt x="3622660" y="237754"/>
                </a:lnTo>
                <a:lnTo>
                  <a:pt x="3622383" y="237754"/>
                </a:lnTo>
                <a:lnTo>
                  <a:pt x="3630205" y="237047"/>
                </a:lnTo>
                <a:lnTo>
                  <a:pt x="3634682" y="236851"/>
                </a:lnTo>
                <a:lnTo>
                  <a:pt x="3795567" y="236851"/>
                </a:lnTo>
                <a:lnTo>
                  <a:pt x="3793315" y="228369"/>
                </a:lnTo>
                <a:lnTo>
                  <a:pt x="3762217" y="181565"/>
                </a:lnTo>
                <a:lnTo>
                  <a:pt x="3712114" y="152351"/>
                </a:lnTo>
                <a:lnTo>
                  <a:pt x="3680456" y="145126"/>
                </a:lnTo>
                <a:lnTo>
                  <a:pt x="3604525" y="145126"/>
                </a:lnTo>
                <a:lnTo>
                  <a:pt x="3604525" y="7539"/>
                </a:lnTo>
                <a:close/>
              </a:path>
              <a:path w="3947160" h="455294">
                <a:moveTo>
                  <a:pt x="3795567" y="236851"/>
                </a:moveTo>
                <a:lnTo>
                  <a:pt x="3634682" y="236851"/>
                </a:lnTo>
                <a:lnTo>
                  <a:pt x="3648621" y="237754"/>
                </a:lnTo>
                <a:lnTo>
                  <a:pt x="3660911" y="240463"/>
                </a:lnTo>
                <a:lnTo>
                  <a:pt x="3692795" y="269049"/>
                </a:lnTo>
                <a:lnTo>
                  <a:pt x="3696879" y="293394"/>
                </a:lnTo>
                <a:lnTo>
                  <a:pt x="3692952" y="320055"/>
                </a:lnTo>
                <a:lnTo>
                  <a:pt x="3681172" y="339099"/>
                </a:lnTo>
                <a:lnTo>
                  <a:pt x="3661539" y="350525"/>
                </a:lnTo>
                <a:lnTo>
                  <a:pt x="3634053" y="354334"/>
                </a:lnTo>
                <a:lnTo>
                  <a:pt x="3792067" y="354334"/>
                </a:lnTo>
                <a:lnTo>
                  <a:pt x="3800697" y="324924"/>
                </a:lnTo>
                <a:lnTo>
                  <a:pt x="3803682" y="290881"/>
                </a:lnTo>
                <a:lnTo>
                  <a:pt x="3801090" y="257662"/>
                </a:lnTo>
                <a:lnTo>
                  <a:pt x="3795619" y="237047"/>
                </a:lnTo>
                <a:lnTo>
                  <a:pt x="3795567" y="236851"/>
                </a:lnTo>
                <a:close/>
              </a:path>
              <a:path w="3947160" h="455294">
                <a:moveTo>
                  <a:pt x="3643477" y="142613"/>
                </a:moveTo>
                <a:lnTo>
                  <a:pt x="3633268" y="142770"/>
                </a:lnTo>
                <a:lnTo>
                  <a:pt x="3623373" y="143241"/>
                </a:lnTo>
                <a:lnTo>
                  <a:pt x="3613792" y="144027"/>
                </a:lnTo>
                <a:lnTo>
                  <a:pt x="3604525" y="145126"/>
                </a:lnTo>
                <a:lnTo>
                  <a:pt x="3681294" y="145126"/>
                </a:lnTo>
                <a:lnTo>
                  <a:pt x="3643477" y="142613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17" name="object 8" descr=""/>
          <p:cNvPicPr/>
          <p:nvPr/>
        </p:nvPicPr>
        <p:blipFill>
          <a:blip r:embed="rId3"/>
          <a:stretch/>
        </p:blipFill>
        <p:spPr>
          <a:xfrm>
            <a:off x="4928760" y="2631240"/>
            <a:ext cx="14375520" cy="522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8" name="object 9" descr=""/>
          <p:cNvPicPr/>
          <p:nvPr/>
        </p:nvPicPr>
        <p:blipFill>
          <a:blip r:embed="rId4"/>
          <a:stretch/>
        </p:blipFill>
        <p:spPr>
          <a:xfrm>
            <a:off x="9581400" y="799920"/>
            <a:ext cx="6712200" cy="102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9" name="object 10"/>
          <p:cNvSpPr/>
          <p:nvPr/>
        </p:nvSpPr>
        <p:spPr>
          <a:xfrm>
            <a:off x="942480" y="5477760"/>
            <a:ext cx="14261040" cy="56160"/>
          </a:xfrm>
          <a:custGeom>
            <a:avLst/>
            <a:gdLst>
              <a:gd name="textAreaLeft" fmla="*/ 0 w 14261040"/>
              <a:gd name="textAreaRight" fmla="*/ 14261400 w 14261040"/>
              <a:gd name="textAreaTop" fmla="*/ 0 h 56160"/>
              <a:gd name="textAreaBottom" fmla="*/ 56520 h 56160"/>
            </a:gdLst>
            <a:ahLst/>
            <a:rect l="textAreaLeft" t="textAreaTop" r="textAreaRight" b="textAreaBottom"/>
            <a:pathLst>
              <a:path w="14261465" h="56514">
                <a:moveTo>
                  <a:pt x="14261345" y="56110"/>
                </a:moveTo>
                <a:lnTo>
                  <a:pt x="0" y="56110"/>
                </a:lnTo>
                <a:lnTo>
                  <a:pt x="0" y="0"/>
                </a:lnTo>
                <a:lnTo>
                  <a:pt x="14261345" y="0"/>
                </a:lnTo>
                <a:lnTo>
                  <a:pt x="14261345" y="56110"/>
                </a:lnTo>
                <a:close/>
              </a:path>
            </a:pathLst>
          </a:custGeom>
          <a:solidFill>
            <a:srgbClr val="f7d2c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0" name="object 11"/>
          <p:cNvSpPr/>
          <p:nvPr/>
        </p:nvSpPr>
        <p:spPr>
          <a:xfrm>
            <a:off x="942480" y="7722000"/>
            <a:ext cx="14261040" cy="56160"/>
          </a:xfrm>
          <a:custGeom>
            <a:avLst/>
            <a:gdLst>
              <a:gd name="textAreaLeft" fmla="*/ 0 w 14261040"/>
              <a:gd name="textAreaRight" fmla="*/ 14261400 w 14261040"/>
              <a:gd name="textAreaTop" fmla="*/ 0 h 56160"/>
              <a:gd name="textAreaBottom" fmla="*/ 56520 h 56160"/>
            </a:gdLst>
            <a:ahLst/>
            <a:rect l="textAreaLeft" t="textAreaTop" r="textAreaRight" b="textAreaBottom"/>
            <a:pathLst>
              <a:path w="14261465" h="56515">
                <a:moveTo>
                  <a:pt x="14261345" y="56110"/>
                </a:moveTo>
                <a:lnTo>
                  <a:pt x="0" y="56110"/>
                </a:lnTo>
                <a:lnTo>
                  <a:pt x="0" y="0"/>
                </a:lnTo>
                <a:lnTo>
                  <a:pt x="14261345" y="0"/>
                </a:lnTo>
                <a:lnTo>
                  <a:pt x="14261345" y="56110"/>
                </a:lnTo>
                <a:close/>
              </a:path>
            </a:pathLst>
          </a:custGeom>
          <a:solidFill>
            <a:srgbClr val="f7d2c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1" name="object 12"/>
          <p:cNvSpPr/>
          <p:nvPr/>
        </p:nvSpPr>
        <p:spPr>
          <a:xfrm>
            <a:off x="942480" y="6590520"/>
            <a:ext cx="14261040" cy="56160"/>
          </a:xfrm>
          <a:custGeom>
            <a:avLst/>
            <a:gdLst>
              <a:gd name="textAreaLeft" fmla="*/ 0 w 14261040"/>
              <a:gd name="textAreaRight" fmla="*/ 14261400 w 14261040"/>
              <a:gd name="textAreaTop" fmla="*/ 0 h 56160"/>
              <a:gd name="textAreaBottom" fmla="*/ 56520 h 56160"/>
            </a:gdLst>
            <a:ahLst/>
            <a:rect l="textAreaLeft" t="textAreaTop" r="textAreaRight" b="textAreaBottom"/>
            <a:pathLst>
              <a:path w="14261465" h="56515">
                <a:moveTo>
                  <a:pt x="14261345" y="56110"/>
                </a:moveTo>
                <a:lnTo>
                  <a:pt x="0" y="56110"/>
                </a:lnTo>
                <a:lnTo>
                  <a:pt x="0" y="0"/>
                </a:lnTo>
                <a:lnTo>
                  <a:pt x="14261345" y="0"/>
                </a:lnTo>
                <a:lnTo>
                  <a:pt x="14261345" y="56110"/>
                </a:lnTo>
                <a:close/>
              </a:path>
            </a:pathLst>
          </a:custGeom>
          <a:solidFill>
            <a:srgbClr val="f7d2c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2" name="object 13"/>
          <p:cNvSpPr/>
          <p:nvPr/>
        </p:nvSpPr>
        <p:spPr>
          <a:xfrm>
            <a:off x="942480" y="8778960"/>
            <a:ext cx="14261040" cy="37080"/>
          </a:xfrm>
          <a:custGeom>
            <a:avLst/>
            <a:gdLst>
              <a:gd name="textAreaLeft" fmla="*/ 0 w 14261040"/>
              <a:gd name="textAreaRight" fmla="*/ 14261400 w 14261040"/>
              <a:gd name="textAreaTop" fmla="*/ 0 h 37080"/>
              <a:gd name="textAreaBottom" fmla="*/ 37440 h 37080"/>
            </a:gdLst>
            <a:ahLst/>
            <a:rect l="textAreaLeft" t="textAreaTop" r="textAreaRight" b="textAreaBottom"/>
            <a:pathLst>
              <a:path w="14261465" h="37465">
                <a:moveTo>
                  <a:pt x="14261345" y="37406"/>
                </a:moveTo>
                <a:lnTo>
                  <a:pt x="0" y="37406"/>
                </a:lnTo>
                <a:lnTo>
                  <a:pt x="0" y="0"/>
                </a:lnTo>
                <a:lnTo>
                  <a:pt x="14261345" y="0"/>
                </a:lnTo>
                <a:lnTo>
                  <a:pt x="14261345" y="37406"/>
                </a:lnTo>
                <a:close/>
              </a:path>
            </a:pathLst>
          </a:custGeom>
          <a:solidFill>
            <a:srgbClr val="f7d2c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3" name="object 14"/>
          <p:cNvSpPr/>
          <p:nvPr/>
        </p:nvSpPr>
        <p:spPr>
          <a:xfrm>
            <a:off x="942480" y="6038640"/>
            <a:ext cx="14261040" cy="56160"/>
          </a:xfrm>
          <a:custGeom>
            <a:avLst/>
            <a:gdLst>
              <a:gd name="textAreaLeft" fmla="*/ 0 w 14261040"/>
              <a:gd name="textAreaRight" fmla="*/ 14261400 w 14261040"/>
              <a:gd name="textAreaTop" fmla="*/ 0 h 56160"/>
              <a:gd name="textAreaBottom" fmla="*/ 56520 h 56160"/>
            </a:gdLst>
            <a:ahLst/>
            <a:rect l="textAreaLeft" t="textAreaTop" r="textAreaRight" b="textAreaBottom"/>
            <a:pathLst>
              <a:path w="14261465" h="56514">
                <a:moveTo>
                  <a:pt x="14261345" y="56110"/>
                </a:moveTo>
                <a:lnTo>
                  <a:pt x="0" y="56110"/>
                </a:lnTo>
                <a:lnTo>
                  <a:pt x="0" y="0"/>
                </a:lnTo>
                <a:lnTo>
                  <a:pt x="14261345" y="0"/>
                </a:lnTo>
                <a:lnTo>
                  <a:pt x="14261345" y="56110"/>
                </a:lnTo>
                <a:close/>
              </a:path>
            </a:pathLst>
          </a:custGeom>
          <a:solidFill>
            <a:srgbClr val="f7d2c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4" name="object 15"/>
          <p:cNvSpPr/>
          <p:nvPr/>
        </p:nvSpPr>
        <p:spPr>
          <a:xfrm>
            <a:off x="942480" y="8255160"/>
            <a:ext cx="14261040" cy="46800"/>
          </a:xfrm>
          <a:custGeom>
            <a:avLst/>
            <a:gdLst>
              <a:gd name="textAreaLeft" fmla="*/ 0 w 14261040"/>
              <a:gd name="textAreaRight" fmla="*/ 14261400 w 14261040"/>
              <a:gd name="textAreaTop" fmla="*/ 0 h 46800"/>
              <a:gd name="textAreaBottom" fmla="*/ 47160 h 46800"/>
            </a:gdLst>
            <a:ahLst/>
            <a:rect l="textAreaLeft" t="textAreaTop" r="textAreaRight" b="textAreaBottom"/>
            <a:pathLst>
              <a:path w="14261465" h="46990">
                <a:moveTo>
                  <a:pt x="14261345" y="46758"/>
                </a:moveTo>
                <a:lnTo>
                  <a:pt x="0" y="46758"/>
                </a:lnTo>
                <a:lnTo>
                  <a:pt x="0" y="0"/>
                </a:lnTo>
                <a:lnTo>
                  <a:pt x="14261345" y="0"/>
                </a:lnTo>
                <a:lnTo>
                  <a:pt x="14261345" y="46758"/>
                </a:lnTo>
                <a:close/>
              </a:path>
            </a:pathLst>
          </a:custGeom>
          <a:solidFill>
            <a:srgbClr val="f7d2c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5" name="object 16"/>
          <p:cNvSpPr/>
          <p:nvPr/>
        </p:nvSpPr>
        <p:spPr>
          <a:xfrm>
            <a:off x="942480" y="7151760"/>
            <a:ext cx="14261040" cy="56160"/>
          </a:xfrm>
          <a:custGeom>
            <a:avLst/>
            <a:gdLst>
              <a:gd name="textAreaLeft" fmla="*/ 0 w 14261040"/>
              <a:gd name="textAreaRight" fmla="*/ 14261400 w 14261040"/>
              <a:gd name="textAreaTop" fmla="*/ 0 h 56160"/>
              <a:gd name="textAreaBottom" fmla="*/ 56520 h 56160"/>
            </a:gdLst>
            <a:ahLst/>
            <a:rect l="textAreaLeft" t="textAreaTop" r="textAreaRight" b="textAreaBottom"/>
            <a:pathLst>
              <a:path w="14261465" h="56515">
                <a:moveTo>
                  <a:pt x="14261345" y="56110"/>
                </a:moveTo>
                <a:lnTo>
                  <a:pt x="0" y="56110"/>
                </a:lnTo>
                <a:lnTo>
                  <a:pt x="0" y="0"/>
                </a:lnTo>
                <a:lnTo>
                  <a:pt x="14261345" y="0"/>
                </a:lnTo>
                <a:lnTo>
                  <a:pt x="14261345" y="56110"/>
                </a:lnTo>
                <a:close/>
              </a:path>
            </a:pathLst>
          </a:custGeom>
          <a:solidFill>
            <a:srgbClr val="f7d2c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6" name="object 17"/>
          <p:cNvSpPr/>
          <p:nvPr/>
        </p:nvSpPr>
        <p:spPr>
          <a:xfrm>
            <a:off x="942480" y="9293040"/>
            <a:ext cx="14261040" cy="56160"/>
          </a:xfrm>
          <a:custGeom>
            <a:avLst/>
            <a:gdLst>
              <a:gd name="textAreaLeft" fmla="*/ 0 w 14261040"/>
              <a:gd name="textAreaRight" fmla="*/ 14261400 w 14261040"/>
              <a:gd name="textAreaTop" fmla="*/ 0 h 56160"/>
              <a:gd name="textAreaBottom" fmla="*/ 56520 h 56160"/>
            </a:gdLst>
            <a:ahLst/>
            <a:rect l="textAreaLeft" t="textAreaTop" r="textAreaRight" b="textAreaBottom"/>
            <a:pathLst>
              <a:path w="14261465" h="56515">
                <a:moveTo>
                  <a:pt x="14261345" y="56110"/>
                </a:moveTo>
                <a:lnTo>
                  <a:pt x="0" y="56110"/>
                </a:lnTo>
                <a:lnTo>
                  <a:pt x="0" y="0"/>
                </a:lnTo>
                <a:lnTo>
                  <a:pt x="14261345" y="0"/>
                </a:lnTo>
                <a:lnTo>
                  <a:pt x="14261345" y="56110"/>
                </a:lnTo>
                <a:close/>
              </a:path>
            </a:pathLst>
          </a:custGeom>
          <a:solidFill>
            <a:srgbClr val="f7d2cd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7" name="object 18" descr=""/>
          <p:cNvPicPr/>
          <p:nvPr/>
        </p:nvPicPr>
        <p:blipFill>
          <a:blip r:embed="rId5"/>
          <a:stretch/>
        </p:blipFill>
        <p:spPr>
          <a:xfrm>
            <a:off x="1184040" y="4851000"/>
            <a:ext cx="5419440" cy="57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8" name="object 19" descr=""/>
          <p:cNvPicPr/>
          <p:nvPr/>
        </p:nvPicPr>
        <p:blipFill>
          <a:blip r:embed="rId6"/>
          <a:stretch/>
        </p:blipFill>
        <p:spPr>
          <a:xfrm>
            <a:off x="1178280" y="5691600"/>
            <a:ext cx="6571800" cy="4087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9" name="object 20" descr=""/>
          <p:cNvPicPr/>
          <p:nvPr/>
        </p:nvPicPr>
        <p:blipFill>
          <a:blip r:embed="rId7"/>
          <a:stretch/>
        </p:blipFill>
        <p:spPr>
          <a:xfrm>
            <a:off x="11605320" y="5731560"/>
            <a:ext cx="812880" cy="4057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0" name="object 21" descr=""/>
          <p:cNvPicPr/>
          <p:nvPr/>
        </p:nvPicPr>
        <p:blipFill>
          <a:blip r:embed="rId8"/>
          <a:stretch/>
        </p:blipFill>
        <p:spPr>
          <a:xfrm>
            <a:off x="8647560" y="5727960"/>
            <a:ext cx="2146680" cy="4030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1" name="object 22" descr=""/>
          <p:cNvPicPr/>
          <p:nvPr/>
        </p:nvPicPr>
        <p:blipFill>
          <a:blip r:embed="rId9"/>
          <a:stretch/>
        </p:blipFill>
        <p:spPr>
          <a:xfrm>
            <a:off x="13758840" y="5727600"/>
            <a:ext cx="639720" cy="4030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2" name="object 23"/>
          <p:cNvSpPr/>
          <p:nvPr/>
        </p:nvSpPr>
        <p:spPr>
          <a:xfrm>
            <a:off x="8628840" y="5024160"/>
            <a:ext cx="1583280" cy="219240"/>
          </a:xfrm>
          <a:custGeom>
            <a:avLst/>
            <a:gdLst>
              <a:gd name="textAreaLeft" fmla="*/ 0 w 1583280"/>
              <a:gd name="textAreaRight" fmla="*/ 1583640 w 1583280"/>
              <a:gd name="textAreaTop" fmla="*/ 0 h 219240"/>
              <a:gd name="textAreaBottom" fmla="*/ 219600 h 219240"/>
            </a:gdLst>
            <a:ahLst/>
            <a:rect l="textAreaLeft" t="textAreaTop" r="textAreaRight" b="textAreaBottom"/>
            <a:pathLst>
              <a:path w="1583690" h="219710">
                <a:moveTo>
                  <a:pt x="101928" y="0"/>
                </a:moveTo>
                <a:lnTo>
                  <a:pt x="61278" y="14864"/>
                </a:lnTo>
                <a:lnTo>
                  <a:pt x="29122" y="45200"/>
                </a:lnTo>
                <a:lnTo>
                  <a:pt x="7583" y="89491"/>
                </a:lnTo>
                <a:lnTo>
                  <a:pt x="2019" y="115181"/>
                </a:lnTo>
                <a:lnTo>
                  <a:pt x="1895" y="115883"/>
                </a:lnTo>
                <a:lnTo>
                  <a:pt x="473" y="129989"/>
                </a:lnTo>
                <a:lnTo>
                  <a:pt x="12" y="144304"/>
                </a:lnTo>
                <a:lnTo>
                  <a:pt x="0" y="144702"/>
                </a:lnTo>
                <a:lnTo>
                  <a:pt x="234" y="151983"/>
                </a:lnTo>
                <a:lnTo>
                  <a:pt x="284" y="153537"/>
                </a:lnTo>
                <a:lnTo>
                  <a:pt x="966" y="160173"/>
                </a:lnTo>
                <a:lnTo>
                  <a:pt x="1018" y="160679"/>
                </a:lnTo>
                <a:lnTo>
                  <a:pt x="18201" y="200520"/>
                </a:lnTo>
                <a:lnTo>
                  <a:pt x="52026" y="218418"/>
                </a:lnTo>
                <a:lnTo>
                  <a:pt x="66435" y="219632"/>
                </a:lnTo>
                <a:lnTo>
                  <a:pt x="73519" y="219328"/>
                </a:lnTo>
                <a:lnTo>
                  <a:pt x="73823" y="219328"/>
                </a:lnTo>
                <a:lnTo>
                  <a:pt x="80514" y="218418"/>
                </a:lnTo>
                <a:lnTo>
                  <a:pt x="80757" y="218418"/>
                </a:lnTo>
                <a:lnTo>
                  <a:pt x="87765" y="216731"/>
                </a:lnTo>
                <a:lnTo>
                  <a:pt x="115687" y="198396"/>
                </a:lnTo>
                <a:lnTo>
                  <a:pt x="59458" y="198396"/>
                </a:lnTo>
                <a:lnTo>
                  <a:pt x="53087" y="196981"/>
                </a:lnTo>
                <a:lnTo>
                  <a:pt x="26179" y="166544"/>
                </a:lnTo>
                <a:lnTo>
                  <a:pt x="23662" y="139848"/>
                </a:lnTo>
                <a:lnTo>
                  <a:pt x="23815" y="138085"/>
                </a:lnTo>
                <a:lnTo>
                  <a:pt x="23864" y="137522"/>
                </a:lnTo>
                <a:lnTo>
                  <a:pt x="56617" y="111712"/>
                </a:lnTo>
                <a:lnTo>
                  <a:pt x="25437" y="111712"/>
                </a:lnTo>
                <a:lnTo>
                  <a:pt x="25572" y="111484"/>
                </a:lnTo>
                <a:lnTo>
                  <a:pt x="25592" y="111029"/>
                </a:lnTo>
                <a:lnTo>
                  <a:pt x="26961" y="103502"/>
                </a:lnTo>
                <a:lnTo>
                  <a:pt x="42166" y="65070"/>
                </a:lnTo>
                <a:lnTo>
                  <a:pt x="69374" y="35436"/>
                </a:lnTo>
                <a:lnTo>
                  <a:pt x="107085" y="19415"/>
                </a:lnTo>
                <a:lnTo>
                  <a:pt x="101928" y="0"/>
                </a:lnTo>
                <a:close/>
              </a:path>
              <a:path w="1583690" h="219710">
                <a:moveTo>
                  <a:pt x="118532" y="111029"/>
                </a:moveTo>
                <a:lnTo>
                  <a:pt x="64918" y="111029"/>
                </a:lnTo>
                <a:lnTo>
                  <a:pt x="74702" y="111712"/>
                </a:lnTo>
                <a:lnTo>
                  <a:pt x="83120" y="113759"/>
                </a:lnTo>
                <a:lnTo>
                  <a:pt x="105721" y="151983"/>
                </a:lnTo>
                <a:lnTo>
                  <a:pt x="105872" y="160679"/>
                </a:lnTo>
                <a:lnTo>
                  <a:pt x="105030" y="165558"/>
                </a:lnTo>
                <a:lnTo>
                  <a:pt x="104912" y="166240"/>
                </a:lnTo>
                <a:lnTo>
                  <a:pt x="104860" y="166544"/>
                </a:lnTo>
                <a:lnTo>
                  <a:pt x="102819" y="172061"/>
                </a:lnTo>
                <a:lnTo>
                  <a:pt x="101018" y="177465"/>
                </a:lnTo>
                <a:lnTo>
                  <a:pt x="98389" y="182116"/>
                </a:lnTo>
                <a:lnTo>
                  <a:pt x="91513" y="189801"/>
                </a:lnTo>
                <a:lnTo>
                  <a:pt x="87366" y="192835"/>
                </a:lnTo>
                <a:lnTo>
                  <a:pt x="82513" y="195059"/>
                </a:lnTo>
                <a:lnTo>
                  <a:pt x="77862" y="197284"/>
                </a:lnTo>
                <a:lnTo>
                  <a:pt x="72603" y="198396"/>
                </a:lnTo>
                <a:lnTo>
                  <a:pt x="115687" y="198396"/>
                </a:lnTo>
                <a:lnTo>
                  <a:pt x="130785" y="158865"/>
                </a:lnTo>
                <a:lnTo>
                  <a:pt x="130957" y="154409"/>
                </a:lnTo>
                <a:lnTo>
                  <a:pt x="131051" y="151983"/>
                </a:lnTo>
                <a:lnTo>
                  <a:pt x="130027" y="138085"/>
                </a:lnTo>
                <a:lnTo>
                  <a:pt x="126956" y="125818"/>
                </a:lnTo>
                <a:lnTo>
                  <a:pt x="121836" y="115181"/>
                </a:lnTo>
                <a:lnTo>
                  <a:pt x="118532" y="111029"/>
                </a:lnTo>
                <a:close/>
              </a:path>
              <a:path w="1583690" h="219710">
                <a:moveTo>
                  <a:pt x="70075" y="89794"/>
                </a:moveTo>
                <a:lnTo>
                  <a:pt x="28717" y="106175"/>
                </a:lnTo>
                <a:lnTo>
                  <a:pt x="25841" y="111029"/>
                </a:lnTo>
                <a:lnTo>
                  <a:pt x="25509" y="111484"/>
                </a:lnTo>
                <a:lnTo>
                  <a:pt x="25468" y="111712"/>
                </a:lnTo>
                <a:lnTo>
                  <a:pt x="56617" y="111712"/>
                </a:lnTo>
                <a:lnTo>
                  <a:pt x="57732" y="111484"/>
                </a:lnTo>
                <a:lnTo>
                  <a:pt x="64918" y="111029"/>
                </a:lnTo>
                <a:lnTo>
                  <a:pt x="118532" y="111029"/>
                </a:lnTo>
                <a:lnTo>
                  <a:pt x="114669" y="106175"/>
                </a:lnTo>
                <a:lnTo>
                  <a:pt x="105853" y="99008"/>
                </a:lnTo>
                <a:lnTo>
                  <a:pt x="95482" y="93889"/>
                </a:lnTo>
                <a:lnTo>
                  <a:pt x="83556" y="90818"/>
                </a:lnTo>
                <a:lnTo>
                  <a:pt x="70075" y="89794"/>
                </a:lnTo>
                <a:close/>
              </a:path>
              <a:path w="1583690" h="219710">
                <a:moveTo>
                  <a:pt x="238415" y="117400"/>
                </a:moveTo>
                <a:lnTo>
                  <a:pt x="165003" y="117400"/>
                </a:lnTo>
                <a:lnTo>
                  <a:pt x="165003" y="139848"/>
                </a:lnTo>
                <a:lnTo>
                  <a:pt x="238415" y="139848"/>
                </a:lnTo>
                <a:lnTo>
                  <a:pt x="238415" y="117400"/>
                </a:lnTo>
                <a:close/>
              </a:path>
              <a:path w="1583690" h="219710">
                <a:moveTo>
                  <a:pt x="396875" y="193543"/>
                </a:moveTo>
                <a:lnTo>
                  <a:pt x="289183" y="193543"/>
                </a:lnTo>
                <a:lnTo>
                  <a:pt x="289183" y="215991"/>
                </a:lnTo>
                <a:lnTo>
                  <a:pt x="396875" y="215991"/>
                </a:lnTo>
                <a:lnTo>
                  <a:pt x="396875" y="193543"/>
                </a:lnTo>
                <a:close/>
              </a:path>
              <a:path w="1583690" h="219710">
                <a:moveTo>
                  <a:pt x="355315" y="28819"/>
                </a:moveTo>
                <a:lnTo>
                  <a:pt x="334687" y="28819"/>
                </a:lnTo>
                <a:lnTo>
                  <a:pt x="331653" y="46717"/>
                </a:lnTo>
                <a:lnTo>
                  <a:pt x="331653" y="193543"/>
                </a:lnTo>
                <a:lnTo>
                  <a:pt x="355315" y="193543"/>
                </a:lnTo>
                <a:lnTo>
                  <a:pt x="355315" y="28819"/>
                </a:lnTo>
                <a:close/>
              </a:path>
              <a:path w="1583690" h="219710">
                <a:moveTo>
                  <a:pt x="355315" y="0"/>
                </a:moveTo>
                <a:lnTo>
                  <a:pt x="344394" y="0"/>
                </a:lnTo>
                <a:lnTo>
                  <a:pt x="277656" y="51571"/>
                </a:lnTo>
                <a:lnTo>
                  <a:pt x="289183" y="67042"/>
                </a:lnTo>
                <a:lnTo>
                  <a:pt x="322553" y="43077"/>
                </a:lnTo>
                <a:lnTo>
                  <a:pt x="334687" y="28819"/>
                </a:lnTo>
                <a:lnTo>
                  <a:pt x="355315" y="28819"/>
                </a:lnTo>
                <a:lnTo>
                  <a:pt x="355315" y="0"/>
                </a:lnTo>
                <a:close/>
              </a:path>
              <a:path w="1583690" h="219710">
                <a:moveTo>
                  <a:pt x="504241" y="0"/>
                </a:moveTo>
                <a:lnTo>
                  <a:pt x="462321" y="15528"/>
                </a:lnTo>
                <a:lnTo>
                  <a:pt x="439170" y="61961"/>
                </a:lnTo>
                <a:lnTo>
                  <a:pt x="435925" y="83841"/>
                </a:lnTo>
                <a:lnTo>
                  <a:pt x="435871" y="84201"/>
                </a:lnTo>
                <a:lnTo>
                  <a:pt x="434772" y="109816"/>
                </a:lnTo>
                <a:lnTo>
                  <a:pt x="435814" y="134445"/>
                </a:lnTo>
                <a:lnTo>
                  <a:pt x="438943" y="156154"/>
                </a:lnTo>
                <a:lnTo>
                  <a:pt x="461013" y="203421"/>
                </a:lnTo>
                <a:lnTo>
                  <a:pt x="487607" y="217906"/>
                </a:lnTo>
                <a:lnTo>
                  <a:pt x="488113" y="217906"/>
                </a:lnTo>
                <a:lnTo>
                  <a:pt x="504241" y="219632"/>
                </a:lnTo>
                <a:lnTo>
                  <a:pt x="520338" y="217906"/>
                </a:lnTo>
                <a:lnTo>
                  <a:pt x="534349" y="212730"/>
                </a:lnTo>
                <a:lnTo>
                  <a:pt x="546275" y="204103"/>
                </a:lnTo>
                <a:lnTo>
                  <a:pt x="550925" y="198396"/>
                </a:lnTo>
                <a:lnTo>
                  <a:pt x="496556" y="198396"/>
                </a:lnTo>
                <a:lnTo>
                  <a:pt x="489882" y="196273"/>
                </a:lnTo>
                <a:lnTo>
                  <a:pt x="465790" y="160932"/>
                </a:lnTo>
                <a:lnTo>
                  <a:pt x="460103" y="119466"/>
                </a:lnTo>
                <a:lnTo>
                  <a:pt x="459951" y="109816"/>
                </a:lnTo>
                <a:lnTo>
                  <a:pt x="460533" y="91159"/>
                </a:lnTo>
                <a:lnTo>
                  <a:pt x="460615" y="88562"/>
                </a:lnTo>
                <a:lnTo>
                  <a:pt x="462605" y="70303"/>
                </a:lnTo>
                <a:lnTo>
                  <a:pt x="465923" y="55040"/>
                </a:lnTo>
                <a:lnTo>
                  <a:pt x="470446" y="43096"/>
                </a:lnTo>
                <a:lnTo>
                  <a:pt x="470568" y="42773"/>
                </a:lnTo>
                <a:lnTo>
                  <a:pt x="476768" y="33350"/>
                </a:lnTo>
                <a:lnTo>
                  <a:pt x="484447" y="26619"/>
                </a:lnTo>
                <a:lnTo>
                  <a:pt x="493604" y="22581"/>
                </a:lnTo>
                <a:lnTo>
                  <a:pt x="504241" y="21235"/>
                </a:lnTo>
                <a:lnTo>
                  <a:pt x="552523" y="21235"/>
                </a:lnTo>
                <a:lnTo>
                  <a:pt x="547868" y="15357"/>
                </a:lnTo>
                <a:lnTo>
                  <a:pt x="535973" y="6901"/>
                </a:lnTo>
                <a:lnTo>
                  <a:pt x="521378" y="1725"/>
                </a:lnTo>
                <a:lnTo>
                  <a:pt x="521513" y="1725"/>
                </a:lnTo>
                <a:lnTo>
                  <a:pt x="504241" y="0"/>
                </a:lnTo>
                <a:close/>
              </a:path>
              <a:path w="1583690" h="219710">
                <a:moveTo>
                  <a:pt x="552523" y="21235"/>
                </a:moveTo>
                <a:lnTo>
                  <a:pt x="512533" y="21235"/>
                </a:lnTo>
                <a:lnTo>
                  <a:pt x="519510" y="23358"/>
                </a:lnTo>
                <a:lnTo>
                  <a:pt x="530836" y="31852"/>
                </a:lnTo>
                <a:lnTo>
                  <a:pt x="546408" y="74019"/>
                </a:lnTo>
                <a:lnTo>
                  <a:pt x="548835" y="109816"/>
                </a:lnTo>
                <a:lnTo>
                  <a:pt x="548232" y="128700"/>
                </a:lnTo>
                <a:lnTo>
                  <a:pt x="537914" y="177161"/>
                </a:lnTo>
                <a:lnTo>
                  <a:pt x="504241" y="198396"/>
                </a:lnTo>
                <a:lnTo>
                  <a:pt x="550925" y="198396"/>
                </a:lnTo>
                <a:lnTo>
                  <a:pt x="569539" y="157670"/>
                </a:lnTo>
                <a:lnTo>
                  <a:pt x="574013" y="109816"/>
                </a:lnTo>
                <a:lnTo>
                  <a:pt x="572985" y="84201"/>
                </a:lnTo>
                <a:lnTo>
                  <a:pt x="572971" y="83841"/>
                </a:lnTo>
                <a:lnTo>
                  <a:pt x="569917" y="61961"/>
                </a:lnTo>
                <a:lnTo>
                  <a:pt x="569842" y="61430"/>
                </a:lnTo>
                <a:lnTo>
                  <a:pt x="564770" y="43096"/>
                </a:lnTo>
                <a:lnTo>
                  <a:pt x="564681" y="42773"/>
                </a:lnTo>
                <a:lnTo>
                  <a:pt x="564629" y="42584"/>
                </a:lnTo>
                <a:lnTo>
                  <a:pt x="557329" y="27302"/>
                </a:lnTo>
                <a:lnTo>
                  <a:pt x="552523" y="21235"/>
                </a:lnTo>
                <a:close/>
              </a:path>
              <a:path w="1583690" h="219710">
                <a:moveTo>
                  <a:pt x="669548" y="0"/>
                </a:moveTo>
                <a:lnTo>
                  <a:pt x="627628" y="15528"/>
                </a:lnTo>
                <a:lnTo>
                  <a:pt x="604477" y="61961"/>
                </a:lnTo>
                <a:lnTo>
                  <a:pt x="601232" y="83841"/>
                </a:lnTo>
                <a:lnTo>
                  <a:pt x="601178" y="84201"/>
                </a:lnTo>
                <a:lnTo>
                  <a:pt x="600079" y="109816"/>
                </a:lnTo>
                <a:lnTo>
                  <a:pt x="601121" y="134445"/>
                </a:lnTo>
                <a:lnTo>
                  <a:pt x="604250" y="156154"/>
                </a:lnTo>
                <a:lnTo>
                  <a:pt x="626319" y="203421"/>
                </a:lnTo>
                <a:lnTo>
                  <a:pt x="652914" y="217906"/>
                </a:lnTo>
                <a:lnTo>
                  <a:pt x="653420" y="217906"/>
                </a:lnTo>
                <a:lnTo>
                  <a:pt x="669548" y="219632"/>
                </a:lnTo>
                <a:lnTo>
                  <a:pt x="685645" y="217906"/>
                </a:lnTo>
                <a:lnTo>
                  <a:pt x="699656" y="212730"/>
                </a:lnTo>
                <a:lnTo>
                  <a:pt x="711582" y="204103"/>
                </a:lnTo>
                <a:lnTo>
                  <a:pt x="716232" y="198396"/>
                </a:lnTo>
                <a:lnTo>
                  <a:pt x="661863" y="198396"/>
                </a:lnTo>
                <a:lnTo>
                  <a:pt x="655189" y="196273"/>
                </a:lnTo>
                <a:lnTo>
                  <a:pt x="631097" y="160932"/>
                </a:lnTo>
                <a:lnTo>
                  <a:pt x="625410" y="119466"/>
                </a:lnTo>
                <a:lnTo>
                  <a:pt x="625258" y="109816"/>
                </a:lnTo>
                <a:lnTo>
                  <a:pt x="625840" y="91159"/>
                </a:lnTo>
                <a:lnTo>
                  <a:pt x="635753" y="43096"/>
                </a:lnTo>
                <a:lnTo>
                  <a:pt x="669548" y="21235"/>
                </a:lnTo>
                <a:lnTo>
                  <a:pt x="717830" y="21235"/>
                </a:lnTo>
                <a:lnTo>
                  <a:pt x="713175" y="15357"/>
                </a:lnTo>
                <a:lnTo>
                  <a:pt x="701280" y="6901"/>
                </a:lnTo>
                <a:lnTo>
                  <a:pt x="686685" y="1725"/>
                </a:lnTo>
                <a:lnTo>
                  <a:pt x="686820" y="1725"/>
                </a:lnTo>
                <a:lnTo>
                  <a:pt x="669548" y="0"/>
                </a:lnTo>
                <a:close/>
              </a:path>
              <a:path w="1583690" h="219710">
                <a:moveTo>
                  <a:pt x="717830" y="21235"/>
                </a:moveTo>
                <a:lnTo>
                  <a:pt x="677840" y="21235"/>
                </a:lnTo>
                <a:lnTo>
                  <a:pt x="684816" y="23358"/>
                </a:lnTo>
                <a:lnTo>
                  <a:pt x="696143" y="31852"/>
                </a:lnTo>
                <a:lnTo>
                  <a:pt x="711715" y="74019"/>
                </a:lnTo>
                <a:lnTo>
                  <a:pt x="714141" y="109816"/>
                </a:lnTo>
                <a:lnTo>
                  <a:pt x="713539" y="128700"/>
                </a:lnTo>
                <a:lnTo>
                  <a:pt x="713459" y="131202"/>
                </a:lnTo>
                <a:lnTo>
                  <a:pt x="703221" y="177161"/>
                </a:lnTo>
                <a:lnTo>
                  <a:pt x="669548" y="198396"/>
                </a:lnTo>
                <a:lnTo>
                  <a:pt x="716232" y="198396"/>
                </a:lnTo>
                <a:lnTo>
                  <a:pt x="734846" y="157670"/>
                </a:lnTo>
                <a:lnTo>
                  <a:pt x="739320" y="109816"/>
                </a:lnTo>
                <a:lnTo>
                  <a:pt x="738292" y="84201"/>
                </a:lnTo>
                <a:lnTo>
                  <a:pt x="730077" y="43096"/>
                </a:lnTo>
                <a:lnTo>
                  <a:pt x="729988" y="42773"/>
                </a:lnTo>
                <a:lnTo>
                  <a:pt x="729935" y="42584"/>
                </a:lnTo>
                <a:lnTo>
                  <a:pt x="722636" y="27302"/>
                </a:lnTo>
                <a:lnTo>
                  <a:pt x="717830" y="21235"/>
                </a:lnTo>
                <a:close/>
              </a:path>
              <a:path w="1583690" h="219710">
                <a:moveTo>
                  <a:pt x="880541" y="64312"/>
                </a:moveTo>
                <a:lnTo>
                  <a:pt x="856576" y="64312"/>
                </a:lnTo>
                <a:lnTo>
                  <a:pt x="856576" y="215991"/>
                </a:lnTo>
                <a:lnTo>
                  <a:pt x="879024" y="215991"/>
                </a:lnTo>
                <a:lnTo>
                  <a:pt x="879024" y="125590"/>
                </a:lnTo>
                <a:lnTo>
                  <a:pt x="876597" y="97075"/>
                </a:lnTo>
                <a:lnTo>
                  <a:pt x="901018" y="97075"/>
                </a:lnTo>
                <a:lnTo>
                  <a:pt x="880541" y="64312"/>
                </a:lnTo>
                <a:close/>
              </a:path>
              <a:path w="1583690" h="219710">
                <a:moveTo>
                  <a:pt x="1005525" y="97075"/>
                </a:moveTo>
                <a:lnTo>
                  <a:pt x="983683" y="97075"/>
                </a:lnTo>
                <a:lnTo>
                  <a:pt x="981882" y="125590"/>
                </a:lnTo>
                <a:lnTo>
                  <a:pt x="981863" y="215991"/>
                </a:lnTo>
                <a:lnTo>
                  <a:pt x="1005525" y="215991"/>
                </a:lnTo>
                <a:lnTo>
                  <a:pt x="1005525" y="97075"/>
                </a:lnTo>
                <a:close/>
              </a:path>
              <a:path w="1583690" h="219710">
                <a:moveTo>
                  <a:pt x="901018" y="97075"/>
                </a:moveTo>
                <a:lnTo>
                  <a:pt x="877810" y="97075"/>
                </a:lnTo>
                <a:lnTo>
                  <a:pt x="887822" y="120433"/>
                </a:lnTo>
                <a:lnTo>
                  <a:pt x="926045" y="179892"/>
                </a:lnTo>
                <a:lnTo>
                  <a:pt x="934539" y="179892"/>
                </a:lnTo>
                <a:lnTo>
                  <a:pt x="953079" y="149859"/>
                </a:lnTo>
                <a:lnTo>
                  <a:pt x="931809" y="149859"/>
                </a:lnTo>
                <a:lnTo>
                  <a:pt x="923011" y="132264"/>
                </a:lnTo>
                <a:lnTo>
                  <a:pt x="901018" y="97075"/>
                </a:lnTo>
                <a:close/>
              </a:path>
              <a:path w="1583690" h="219710">
                <a:moveTo>
                  <a:pt x="1005525" y="64312"/>
                </a:moveTo>
                <a:lnTo>
                  <a:pt x="981257" y="64312"/>
                </a:lnTo>
                <a:lnTo>
                  <a:pt x="941516" y="131657"/>
                </a:lnTo>
                <a:lnTo>
                  <a:pt x="932415" y="149859"/>
                </a:lnTo>
                <a:lnTo>
                  <a:pt x="953079" y="149859"/>
                </a:lnTo>
                <a:lnTo>
                  <a:pt x="971245" y="120433"/>
                </a:lnTo>
                <a:lnTo>
                  <a:pt x="982166" y="97075"/>
                </a:lnTo>
                <a:lnTo>
                  <a:pt x="1005525" y="97075"/>
                </a:lnTo>
                <a:lnTo>
                  <a:pt x="1005525" y="64312"/>
                </a:lnTo>
                <a:close/>
              </a:path>
              <a:path w="1583690" h="219710">
                <a:moveTo>
                  <a:pt x="1030865" y="194149"/>
                </a:moveTo>
                <a:lnTo>
                  <a:pt x="1027225" y="214474"/>
                </a:lnTo>
                <a:lnTo>
                  <a:pt x="1029452" y="215486"/>
                </a:lnTo>
                <a:lnTo>
                  <a:pt x="1031975" y="216193"/>
                </a:lnTo>
                <a:lnTo>
                  <a:pt x="1037640" y="217002"/>
                </a:lnTo>
                <a:lnTo>
                  <a:pt x="1040980" y="217205"/>
                </a:lnTo>
                <a:lnTo>
                  <a:pt x="1051085" y="217205"/>
                </a:lnTo>
                <a:lnTo>
                  <a:pt x="1056446" y="215182"/>
                </a:lnTo>
                <a:lnTo>
                  <a:pt x="1065545" y="206890"/>
                </a:lnTo>
                <a:lnTo>
                  <a:pt x="1069388" y="201329"/>
                </a:lnTo>
                <a:lnTo>
                  <a:pt x="1072023" y="195363"/>
                </a:lnTo>
                <a:lnTo>
                  <a:pt x="1035923" y="195363"/>
                </a:lnTo>
                <a:lnTo>
                  <a:pt x="1033295" y="194958"/>
                </a:lnTo>
                <a:lnTo>
                  <a:pt x="1030865" y="194149"/>
                </a:lnTo>
                <a:close/>
              </a:path>
              <a:path w="1583690" h="219710">
                <a:moveTo>
                  <a:pt x="1157972" y="85547"/>
                </a:moveTo>
                <a:lnTo>
                  <a:pt x="1133700" y="85547"/>
                </a:lnTo>
                <a:lnTo>
                  <a:pt x="1133700" y="215991"/>
                </a:lnTo>
                <a:lnTo>
                  <a:pt x="1157972" y="215991"/>
                </a:lnTo>
                <a:lnTo>
                  <a:pt x="1157972" y="85547"/>
                </a:lnTo>
                <a:close/>
              </a:path>
              <a:path w="1583690" h="219710">
                <a:moveTo>
                  <a:pt x="1157972" y="64312"/>
                </a:moveTo>
                <a:lnTo>
                  <a:pt x="1067566" y="64312"/>
                </a:lnTo>
                <a:lnTo>
                  <a:pt x="1067021" y="83822"/>
                </a:lnTo>
                <a:lnTo>
                  <a:pt x="1066390" y="98819"/>
                </a:lnTo>
                <a:lnTo>
                  <a:pt x="1062969" y="142578"/>
                </a:lnTo>
                <a:lnTo>
                  <a:pt x="1055744" y="180296"/>
                </a:lnTo>
                <a:lnTo>
                  <a:pt x="1042792" y="195363"/>
                </a:lnTo>
                <a:lnTo>
                  <a:pt x="1072023" y="195363"/>
                </a:lnTo>
                <a:lnTo>
                  <a:pt x="1072424" y="194453"/>
                </a:lnTo>
                <a:lnTo>
                  <a:pt x="1075660" y="187577"/>
                </a:lnTo>
                <a:lnTo>
                  <a:pt x="1078288" y="179689"/>
                </a:lnTo>
                <a:lnTo>
                  <a:pt x="1086022" y="135165"/>
                </a:lnTo>
                <a:lnTo>
                  <a:pt x="1088806" y="98819"/>
                </a:lnTo>
                <a:lnTo>
                  <a:pt x="1089712" y="85547"/>
                </a:lnTo>
                <a:lnTo>
                  <a:pt x="1157972" y="85547"/>
                </a:lnTo>
                <a:lnTo>
                  <a:pt x="1157972" y="64312"/>
                </a:lnTo>
                <a:close/>
              </a:path>
              <a:path w="1583690" h="219710">
                <a:moveTo>
                  <a:pt x="1228933" y="64312"/>
                </a:moveTo>
                <a:lnTo>
                  <a:pt x="1204672" y="64312"/>
                </a:lnTo>
                <a:lnTo>
                  <a:pt x="1204672" y="215991"/>
                </a:lnTo>
                <a:lnTo>
                  <a:pt x="1228933" y="215991"/>
                </a:lnTo>
                <a:lnTo>
                  <a:pt x="1228933" y="148949"/>
                </a:lnTo>
                <a:lnTo>
                  <a:pt x="1321768" y="148949"/>
                </a:lnTo>
                <a:lnTo>
                  <a:pt x="1321768" y="127714"/>
                </a:lnTo>
                <a:lnTo>
                  <a:pt x="1228933" y="127714"/>
                </a:lnTo>
                <a:lnTo>
                  <a:pt x="1228933" y="64312"/>
                </a:lnTo>
                <a:close/>
              </a:path>
              <a:path w="1583690" h="219710">
                <a:moveTo>
                  <a:pt x="1321768" y="148949"/>
                </a:moveTo>
                <a:lnTo>
                  <a:pt x="1297496" y="148949"/>
                </a:lnTo>
                <a:lnTo>
                  <a:pt x="1297496" y="215991"/>
                </a:lnTo>
                <a:lnTo>
                  <a:pt x="1321768" y="215991"/>
                </a:lnTo>
                <a:lnTo>
                  <a:pt x="1321768" y="148949"/>
                </a:lnTo>
                <a:close/>
              </a:path>
              <a:path w="1583690" h="219710">
                <a:moveTo>
                  <a:pt x="1321768" y="64312"/>
                </a:moveTo>
                <a:lnTo>
                  <a:pt x="1297496" y="64312"/>
                </a:lnTo>
                <a:lnTo>
                  <a:pt x="1297496" y="127714"/>
                </a:lnTo>
                <a:lnTo>
                  <a:pt x="1321768" y="127714"/>
                </a:lnTo>
                <a:lnTo>
                  <a:pt x="1321768" y="64312"/>
                </a:lnTo>
                <a:close/>
              </a:path>
              <a:path w="1583690" h="219710">
                <a:moveTo>
                  <a:pt x="1482737" y="173521"/>
                </a:moveTo>
                <a:lnTo>
                  <a:pt x="1457565" y="173521"/>
                </a:lnTo>
                <a:lnTo>
                  <a:pt x="1457565" y="215991"/>
                </a:lnTo>
                <a:lnTo>
                  <a:pt x="1482737" y="215991"/>
                </a:lnTo>
                <a:lnTo>
                  <a:pt x="1482737" y="173521"/>
                </a:lnTo>
                <a:close/>
              </a:path>
              <a:path w="1583690" h="219710">
                <a:moveTo>
                  <a:pt x="1533102" y="154713"/>
                </a:moveTo>
                <a:lnTo>
                  <a:pt x="1436026" y="154713"/>
                </a:lnTo>
                <a:lnTo>
                  <a:pt x="1436026" y="173521"/>
                </a:lnTo>
                <a:lnTo>
                  <a:pt x="1533102" y="173521"/>
                </a:lnTo>
                <a:lnTo>
                  <a:pt x="1533102" y="154713"/>
                </a:lnTo>
                <a:close/>
              </a:path>
              <a:path w="1583690" h="219710">
                <a:moveTo>
                  <a:pt x="1516226" y="1441"/>
                </a:moveTo>
                <a:lnTo>
                  <a:pt x="1495402" y="1441"/>
                </a:lnTo>
                <a:lnTo>
                  <a:pt x="1488785" y="1725"/>
                </a:lnTo>
                <a:lnTo>
                  <a:pt x="1482129" y="2123"/>
                </a:lnTo>
                <a:lnTo>
                  <a:pt x="1473171" y="2749"/>
                </a:lnTo>
                <a:lnTo>
                  <a:pt x="1473312" y="2749"/>
                </a:lnTo>
                <a:lnTo>
                  <a:pt x="1465250" y="3944"/>
                </a:lnTo>
                <a:lnTo>
                  <a:pt x="1457565" y="5764"/>
                </a:lnTo>
                <a:lnTo>
                  <a:pt x="1457565" y="114063"/>
                </a:lnTo>
                <a:lnTo>
                  <a:pt x="1436026" y="114063"/>
                </a:lnTo>
                <a:lnTo>
                  <a:pt x="1436026" y="132871"/>
                </a:lnTo>
                <a:lnTo>
                  <a:pt x="1457565" y="132871"/>
                </a:lnTo>
                <a:lnTo>
                  <a:pt x="1457565" y="154713"/>
                </a:lnTo>
                <a:lnTo>
                  <a:pt x="1482737" y="154713"/>
                </a:lnTo>
                <a:lnTo>
                  <a:pt x="1482737" y="133174"/>
                </a:lnTo>
                <a:lnTo>
                  <a:pt x="1506704" y="132871"/>
                </a:lnTo>
                <a:lnTo>
                  <a:pt x="1547733" y="124756"/>
                </a:lnTo>
                <a:lnTo>
                  <a:pt x="1565799" y="112243"/>
                </a:lnTo>
                <a:lnTo>
                  <a:pt x="1482737" y="112243"/>
                </a:lnTo>
                <a:lnTo>
                  <a:pt x="1482737" y="24268"/>
                </a:lnTo>
                <a:lnTo>
                  <a:pt x="1485574" y="23662"/>
                </a:lnTo>
                <a:lnTo>
                  <a:pt x="1489312" y="23257"/>
                </a:lnTo>
                <a:lnTo>
                  <a:pt x="1491533" y="23257"/>
                </a:lnTo>
                <a:lnTo>
                  <a:pt x="1498820" y="22651"/>
                </a:lnTo>
                <a:lnTo>
                  <a:pt x="1569472" y="22651"/>
                </a:lnTo>
                <a:lnTo>
                  <a:pt x="1564835" y="17917"/>
                </a:lnTo>
                <a:lnTo>
                  <a:pt x="1529111" y="2749"/>
                </a:lnTo>
                <a:lnTo>
                  <a:pt x="1522324" y="1896"/>
                </a:lnTo>
                <a:lnTo>
                  <a:pt x="1516226" y="1441"/>
                </a:lnTo>
                <a:close/>
              </a:path>
              <a:path w="1583690" h="219710">
                <a:moveTo>
                  <a:pt x="1569444" y="22651"/>
                </a:moveTo>
                <a:lnTo>
                  <a:pt x="1517336" y="22651"/>
                </a:lnTo>
                <a:lnTo>
                  <a:pt x="1522533" y="23257"/>
                </a:lnTo>
                <a:lnTo>
                  <a:pt x="1522072" y="23257"/>
                </a:lnTo>
                <a:lnTo>
                  <a:pt x="1533196" y="25988"/>
                </a:lnTo>
                <a:lnTo>
                  <a:pt x="1538253" y="28414"/>
                </a:lnTo>
                <a:lnTo>
                  <a:pt x="1542504" y="31852"/>
                </a:lnTo>
                <a:lnTo>
                  <a:pt x="1546954" y="35088"/>
                </a:lnTo>
                <a:lnTo>
                  <a:pt x="1550389" y="39538"/>
                </a:lnTo>
                <a:lnTo>
                  <a:pt x="1552818" y="45200"/>
                </a:lnTo>
                <a:lnTo>
                  <a:pt x="1555446" y="50661"/>
                </a:lnTo>
                <a:lnTo>
                  <a:pt x="1556661" y="57537"/>
                </a:lnTo>
                <a:lnTo>
                  <a:pt x="1556459" y="65525"/>
                </a:lnTo>
                <a:lnTo>
                  <a:pt x="1556452" y="65829"/>
                </a:lnTo>
                <a:lnTo>
                  <a:pt x="1556643" y="74683"/>
                </a:lnTo>
                <a:lnTo>
                  <a:pt x="1556661" y="75536"/>
                </a:lnTo>
                <a:lnTo>
                  <a:pt x="1555305" y="83044"/>
                </a:lnTo>
                <a:lnTo>
                  <a:pt x="1517929" y="111636"/>
                </a:lnTo>
                <a:lnTo>
                  <a:pt x="1511867" y="112243"/>
                </a:lnTo>
                <a:lnTo>
                  <a:pt x="1565799" y="112243"/>
                </a:lnTo>
                <a:lnTo>
                  <a:pt x="1582734" y="74683"/>
                </a:lnTo>
                <a:lnTo>
                  <a:pt x="1583138" y="65829"/>
                </a:lnTo>
                <a:lnTo>
                  <a:pt x="1583152" y="65525"/>
                </a:lnTo>
                <a:lnTo>
                  <a:pt x="1582809" y="57537"/>
                </a:lnTo>
                <a:lnTo>
                  <a:pt x="1582754" y="56254"/>
                </a:lnTo>
                <a:lnTo>
                  <a:pt x="1581558" y="47855"/>
                </a:lnTo>
                <a:lnTo>
                  <a:pt x="1579565" y="40328"/>
                </a:lnTo>
                <a:lnTo>
                  <a:pt x="1576776" y="33673"/>
                </a:lnTo>
                <a:lnTo>
                  <a:pt x="1573328" y="27776"/>
                </a:lnTo>
                <a:lnTo>
                  <a:pt x="1569444" y="22651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33" name="object 24"/>
          <p:cNvSpPr/>
          <p:nvPr/>
        </p:nvSpPr>
        <p:spPr>
          <a:xfrm>
            <a:off x="11605320" y="5027760"/>
            <a:ext cx="665280" cy="216720"/>
          </a:xfrm>
          <a:custGeom>
            <a:avLst/>
            <a:gdLst>
              <a:gd name="textAreaLeft" fmla="*/ 0 w 665280"/>
              <a:gd name="textAreaRight" fmla="*/ 665640 w 665280"/>
              <a:gd name="textAreaTop" fmla="*/ 0 h 216720"/>
              <a:gd name="textAreaBottom" fmla="*/ 217080 h 216720"/>
            </a:gdLst>
            <a:ahLst/>
            <a:rect l="textAreaLeft" t="textAreaTop" r="textAreaRight" b="textAreaBottom"/>
            <a:pathLst>
              <a:path w="665479" h="217170">
                <a:moveTo>
                  <a:pt x="10617" y="175341"/>
                </a:moveTo>
                <a:lnTo>
                  <a:pt x="0" y="208104"/>
                </a:lnTo>
                <a:lnTo>
                  <a:pt x="5662" y="210733"/>
                </a:lnTo>
                <a:lnTo>
                  <a:pt x="12538" y="212755"/>
                </a:lnTo>
                <a:lnTo>
                  <a:pt x="26923" y="215233"/>
                </a:lnTo>
                <a:lnTo>
                  <a:pt x="33369" y="215991"/>
                </a:lnTo>
                <a:lnTo>
                  <a:pt x="39967" y="216446"/>
                </a:lnTo>
                <a:lnTo>
                  <a:pt x="46717" y="216598"/>
                </a:lnTo>
                <a:lnTo>
                  <a:pt x="55192" y="216313"/>
                </a:lnTo>
                <a:lnTo>
                  <a:pt x="92145" y="206360"/>
                </a:lnTo>
                <a:lnTo>
                  <a:pt x="117641" y="181712"/>
                </a:lnTo>
                <a:lnTo>
                  <a:pt x="38223" y="181712"/>
                </a:lnTo>
                <a:lnTo>
                  <a:pt x="31448" y="181206"/>
                </a:lnTo>
                <a:lnTo>
                  <a:pt x="25785" y="180195"/>
                </a:lnTo>
                <a:lnTo>
                  <a:pt x="20325" y="178981"/>
                </a:lnTo>
                <a:lnTo>
                  <a:pt x="15269" y="177363"/>
                </a:lnTo>
                <a:lnTo>
                  <a:pt x="10617" y="175341"/>
                </a:lnTo>
                <a:close/>
              </a:path>
              <a:path w="665479" h="217170">
                <a:moveTo>
                  <a:pt x="119811" y="110119"/>
                </a:moveTo>
                <a:lnTo>
                  <a:pt x="39436" y="110119"/>
                </a:lnTo>
                <a:lnTo>
                  <a:pt x="50300" y="110650"/>
                </a:lnTo>
                <a:lnTo>
                  <a:pt x="59837" y="112242"/>
                </a:lnTo>
                <a:lnTo>
                  <a:pt x="87256" y="144095"/>
                </a:lnTo>
                <a:lnTo>
                  <a:pt x="87367" y="145308"/>
                </a:lnTo>
                <a:lnTo>
                  <a:pt x="63781" y="179285"/>
                </a:lnTo>
                <a:lnTo>
                  <a:pt x="55075" y="181206"/>
                </a:lnTo>
                <a:lnTo>
                  <a:pt x="53962" y="181206"/>
                </a:lnTo>
                <a:lnTo>
                  <a:pt x="46110" y="181712"/>
                </a:lnTo>
                <a:lnTo>
                  <a:pt x="117641" y="181712"/>
                </a:lnTo>
                <a:lnTo>
                  <a:pt x="120736" y="175644"/>
                </a:lnTo>
                <a:lnTo>
                  <a:pt x="126803" y="144095"/>
                </a:lnTo>
                <a:lnTo>
                  <a:pt x="126523" y="136814"/>
                </a:lnTo>
                <a:lnTo>
                  <a:pt x="125666" y="129686"/>
                </a:lnTo>
                <a:lnTo>
                  <a:pt x="124333" y="123467"/>
                </a:lnTo>
                <a:lnTo>
                  <a:pt x="124244" y="123050"/>
                </a:lnTo>
                <a:lnTo>
                  <a:pt x="122253" y="116793"/>
                </a:lnTo>
                <a:lnTo>
                  <a:pt x="119811" y="110119"/>
                </a:lnTo>
                <a:close/>
              </a:path>
              <a:path w="665479" h="217170">
                <a:moveTo>
                  <a:pt x="119827" y="0"/>
                </a:moveTo>
                <a:lnTo>
                  <a:pt x="15471" y="0"/>
                </a:lnTo>
                <a:lnTo>
                  <a:pt x="15471" y="111029"/>
                </a:lnTo>
                <a:lnTo>
                  <a:pt x="39436" y="110119"/>
                </a:lnTo>
                <a:lnTo>
                  <a:pt x="119811" y="110119"/>
                </a:lnTo>
                <a:lnTo>
                  <a:pt x="119219" y="108501"/>
                </a:lnTo>
                <a:lnTo>
                  <a:pt x="114872" y="101524"/>
                </a:lnTo>
                <a:lnTo>
                  <a:pt x="109209" y="95861"/>
                </a:lnTo>
                <a:lnTo>
                  <a:pt x="103546" y="89996"/>
                </a:lnTo>
                <a:lnTo>
                  <a:pt x="73151" y="77963"/>
                </a:lnTo>
                <a:lnTo>
                  <a:pt x="49447" y="77963"/>
                </a:lnTo>
                <a:lnTo>
                  <a:pt x="49447" y="37009"/>
                </a:lnTo>
                <a:lnTo>
                  <a:pt x="119827" y="37009"/>
                </a:lnTo>
                <a:lnTo>
                  <a:pt x="119827" y="0"/>
                </a:lnTo>
                <a:close/>
              </a:path>
              <a:path w="665479" h="217170">
                <a:moveTo>
                  <a:pt x="61885" y="76749"/>
                </a:moveTo>
                <a:lnTo>
                  <a:pt x="49447" y="77963"/>
                </a:lnTo>
                <a:lnTo>
                  <a:pt x="73151" y="77963"/>
                </a:lnTo>
                <a:lnTo>
                  <a:pt x="69127" y="77318"/>
                </a:lnTo>
                <a:lnTo>
                  <a:pt x="61885" y="76749"/>
                </a:lnTo>
                <a:close/>
              </a:path>
              <a:path w="665479" h="217170">
                <a:moveTo>
                  <a:pt x="228186" y="176959"/>
                </a:moveTo>
                <a:lnTo>
                  <a:pt x="227901" y="176959"/>
                </a:lnTo>
                <a:lnTo>
                  <a:pt x="223063" y="209621"/>
                </a:lnTo>
                <a:lnTo>
                  <a:pt x="227916" y="212654"/>
                </a:lnTo>
                <a:lnTo>
                  <a:pt x="236208" y="214171"/>
                </a:lnTo>
                <a:lnTo>
                  <a:pt x="247939" y="214171"/>
                </a:lnTo>
                <a:lnTo>
                  <a:pt x="279715" y="191722"/>
                </a:lnTo>
                <a:lnTo>
                  <a:pt x="285105" y="178678"/>
                </a:lnTo>
                <a:lnTo>
                  <a:pt x="234186" y="178678"/>
                </a:lnTo>
                <a:lnTo>
                  <a:pt x="231153" y="178071"/>
                </a:lnTo>
                <a:lnTo>
                  <a:pt x="228186" y="176959"/>
                </a:lnTo>
                <a:close/>
              </a:path>
              <a:path w="665479" h="217170">
                <a:moveTo>
                  <a:pt x="367462" y="95558"/>
                </a:moveTo>
                <a:lnTo>
                  <a:pt x="328025" y="95558"/>
                </a:lnTo>
                <a:lnTo>
                  <a:pt x="328025" y="212351"/>
                </a:lnTo>
                <a:lnTo>
                  <a:pt x="367462" y="212351"/>
                </a:lnTo>
                <a:lnTo>
                  <a:pt x="367462" y="95558"/>
                </a:lnTo>
                <a:close/>
              </a:path>
              <a:path w="665479" h="217170">
                <a:moveTo>
                  <a:pt x="367462" y="60671"/>
                </a:moveTo>
                <a:lnTo>
                  <a:pt x="263410" y="60671"/>
                </a:lnTo>
                <a:lnTo>
                  <a:pt x="262879" y="77508"/>
                </a:lnTo>
                <a:lnTo>
                  <a:pt x="262196" y="92827"/>
                </a:lnTo>
                <a:lnTo>
                  <a:pt x="261382" y="106308"/>
                </a:lnTo>
                <a:lnTo>
                  <a:pt x="260376" y="118916"/>
                </a:lnTo>
                <a:lnTo>
                  <a:pt x="259371" y="129705"/>
                </a:lnTo>
                <a:lnTo>
                  <a:pt x="258299" y="138331"/>
                </a:lnTo>
                <a:lnTo>
                  <a:pt x="258177" y="139317"/>
                </a:lnTo>
                <a:lnTo>
                  <a:pt x="244602" y="176959"/>
                </a:lnTo>
                <a:lnTo>
                  <a:pt x="241063" y="178678"/>
                </a:lnTo>
                <a:lnTo>
                  <a:pt x="285105" y="178678"/>
                </a:lnTo>
                <a:lnTo>
                  <a:pt x="293746" y="138331"/>
                </a:lnTo>
                <a:lnTo>
                  <a:pt x="297993" y="95558"/>
                </a:lnTo>
                <a:lnTo>
                  <a:pt x="367462" y="95558"/>
                </a:lnTo>
                <a:lnTo>
                  <a:pt x="367462" y="60671"/>
                </a:lnTo>
                <a:close/>
              </a:path>
              <a:path w="665479" h="217170">
                <a:moveTo>
                  <a:pt x="474845" y="56424"/>
                </a:moveTo>
                <a:lnTo>
                  <a:pt x="467160" y="56424"/>
                </a:lnTo>
                <a:lnTo>
                  <a:pt x="450836" y="57676"/>
                </a:lnTo>
                <a:lnTo>
                  <a:pt x="413466" y="76446"/>
                </a:lnTo>
                <a:lnTo>
                  <a:pt x="395549" y="117741"/>
                </a:lnTo>
                <a:lnTo>
                  <a:pt x="394374" y="136208"/>
                </a:lnTo>
                <a:lnTo>
                  <a:pt x="394354" y="136511"/>
                </a:lnTo>
                <a:lnTo>
                  <a:pt x="403910" y="183608"/>
                </a:lnTo>
                <a:lnTo>
                  <a:pt x="433260" y="211289"/>
                </a:lnTo>
                <a:lnTo>
                  <a:pt x="448335" y="215384"/>
                </a:lnTo>
                <a:lnTo>
                  <a:pt x="449384" y="215384"/>
                </a:lnTo>
                <a:lnTo>
                  <a:pt x="465037" y="216598"/>
                </a:lnTo>
                <a:lnTo>
                  <a:pt x="505573" y="209033"/>
                </a:lnTo>
                <a:lnTo>
                  <a:pt x="522979" y="199306"/>
                </a:lnTo>
                <a:lnTo>
                  <a:pt x="515766" y="185049"/>
                </a:lnTo>
                <a:lnTo>
                  <a:pt x="472621" y="185049"/>
                </a:lnTo>
                <a:lnTo>
                  <a:pt x="463292" y="184442"/>
                </a:lnTo>
                <a:lnTo>
                  <a:pt x="434739" y="155490"/>
                </a:lnTo>
                <a:lnTo>
                  <a:pt x="433791" y="146522"/>
                </a:lnTo>
                <a:lnTo>
                  <a:pt x="524798" y="146522"/>
                </a:lnTo>
                <a:lnTo>
                  <a:pt x="525810" y="141264"/>
                </a:lnTo>
                <a:lnTo>
                  <a:pt x="526475" y="136511"/>
                </a:lnTo>
                <a:lnTo>
                  <a:pt x="526518" y="136208"/>
                </a:lnTo>
                <a:lnTo>
                  <a:pt x="526922" y="131354"/>
                </a:lnTo>
                <a:lnTo>
                  <a:pt x="527528" y="126500"/>
                </a:lnTo>
                <a:lnTo>
                  <a:pt x="527832" y="121950"/>
                </a:lnTo>
                <a:lnTo>
                  <a:pt x="434701" y="121950"/>
                </a:lnTo>
                <a:lnTo>
                  <a:pt x="435819" y="114612"/>
                </a:lnTo>
                <a:lnTo>
                  <a:pt x="456239" y="87974"/>
                </a:lnTo>
                <a:lnTo>
                  <a:pt x="522543" y="87974"/>
                </a:lnTo>
                <a:lnTo>
                  <a:pt x="519236" y="80390"/>
                </a:lnTo>
                <a:lnTo>
                  <a:pt x="514687" y="74120"/>
                </a:lnTo>
                <a:lnTo>
                  <a:pt x="503361" y="64817"/>
                </a:lnTo>
                <a:lnTo>
                  <a:pt x="496889" y="61480"/>
                </a:lnTo>
                <a:lnTo>
                  <a:pt x="482329" y="57436"/>
                </a:lnTo>
                <a:lnTo>
                  <a:pt x="474845" y="56424"/>
                </a:lnTo>
                <a:close/>
              </a:path>
              <a:path w="665479" h="217170">
                <a:moveTo>
                  <a:pt x="509934" y="173521"/>
                </a:moveTo>
                <a:lnTo>
                  <a:pt x="480913" y="185049"/>
                </a:lnTo>
                <a:lnTo>
                  <a:pt x="515766" y="185049"/>
                </a:lnTo>
                <a:lnTo>
                  <a:pt x="509934" y="173521"/>
                </a:lnTo>
                <a:close/>
              </a:path>
              <a:path w="665479" h="217170">
                <a:moveTo>
                  <a:pt x="522543" y="87974"/>
                </a:moveTo>
                <a:lnTo>
                  <a:pt x="475452" y="87974"/>
                </a:lnTo>
                <a:lnTo>
                  <a:pt x="481923" y="90906"/>
                </a:lnTo>
                <a:lnTo>
                  <a:pt x="485968" y="96771"/>
                </a:lnTo>
                <a:lnTo>
                  <a:pt x="488680" y="101644"/>
                </a:lnTo>
                <a:lnTo>
                  <a:pt x="490443" y="107465"/>
                </a:lnTo>
                <a:lnTo>
                  <a:pt x="491258" y="114233"/>
                </a:lnTo>
                <a:lnTo>
                  <a:pt x="491252" y="114612"/>
                </a:lnTo>
                <a:lnTo>
                  <a:pt x="491125" y="121950"/>
                </a:lnTo>
                <a:lnTo>
                  <a:pt x="527832" y="121950"/>
                </a:lnTo>
                <a:lnTo>
                  <a:pt x="527714" y="114612"/>
                </a:lnTo>
                <a:lnTo>
                  <a:pt x="527510" y="109266"/>
                </a:lnTo>
                <a:lnTo>
                  <a:pt x="526640" y="102326"/>
                </a:lnTo>
                <a:lnTo>
                  <a:pt x="526554" y="101644"/>
                </a:lnTo>
                <a:lnTo>
                  <a:pt x="524931" y="94553"/>
                </a:lnTo>
                <a:lnTo>
                  <a:pt x="522675" y="88277"/>
                </a:lnTo>
                <a:lnTo>
                  <a:pt x="522543" y="87974"/>
                </a:lnTo>
                <a:close/>
              </a:path>
              <a:path w="665479" h="217170">
                <a:moveTo>
                  <a:pt x="622119" y="95558"/>
                </a:moveTo>
                <a:lnTo>
                  <a:pt x="581470" y="95558"/>
                </a:lnTo>
                <a:lnTo>
                  <a:pt x="581470" y="212351"/>
                </a:lnTo>
                <a:lnTo>
                  <a:pt x="622119" y="212351"/>
                </a:lnTo>
                <a:lnTo>
                  <a:pt x="622119" y="95558"/>
                </a:lnTo>
                <a:close/>
              </a:path>
              <a:path w="665479" h="217170">
                <a:moveTo>
                  <a:pt x="664894" y="60671"/>
                </a:moveTo>
                <a:lnTo>
                  <a:pt x="538695" y="60671"/>
                </a:lnTo>
                <a:lnTo>
                  <a:pt x="538695" y="95558"/>
                </a:lnTo>
                <a:lnTo>
                  <a:pt x="664894" y="95558"/>
                </a:lnTo>
                <a:lnTo>
                  <a:pt x="664894" y="60671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34" name="object 25"/>
          <p:cNvSpPr/>
          <p:nvPr/>
        </p:nvSpPr>
        <p:spPr>
          <a:xfrm>
            <a:off x="13758840" y="5023800"/>
            <a:ext cx="365400" cy="219960"/>
          </a:xfrm>
          <a:custGeom>
            <a:avLst/>
            <a:gdLst>
              <a:gd name="textAreaLeft" fmla="*/ 0 w 365400"/>
              <a:gd name="textAreaRight" fmla="*/ 365760 w 365400"/>
              <a:gd name="textAreaTop" fmla="*/ 0 h 219960"/>
              <a:gd name="textAreaBottom" fmla="*/ 220320 h 219960"/>
            </a:gdLst>
            <a:ahLst/>
            <a:rect l="textAreaLeft" t="textAreaTop" r="textAreaRight" b="textAreaBottom"/>
            <a:pathLst>
              <a:path w="365759" h="220345">
                <a:moveTo>
                  <a:pt x="6370" y="193239"/>
                </a:moveTo>
                <a:lnTo>
                  <a:pt x="0" y="213867"/>
                </a:lnTo>
                <a:lnTo>
                  <a:pt x="5460" y="215889"/>
                </a:lnTo>
                <a:lnTo>
                  <a:pt x="11325" y="217406"/>
                </a:lnTo>
                <a:lnTo>
                  <a:pt x="23864" y="219429"/>
                </a:lnTo>
                <a:lnTo>
                  <a:pt x="31549" y="219934"/>
                </a:lnTo>
                <a:lnTo>
                  <a:pt x="40650" y="219934"/>
                </a:lnTo>
                <a:lnTo>
                  <a:pt x="81603" y="209772"/>
                </a:lnTo>
                <a:lnTo>
                  <a:pt x="95612" y="198699"/>
                </a:lnTo>
                <a:lnTo>
                  <a:pt x="33369" y="198699"/>
                </a:lnTo>
                <a:lnTo>
                  <a:pt x="26695" y="198295"/>
                </a:lnTo>
                <a:lnTo>
                  <a:pt x="21235" y="197486"/>
                </a:lnTo>
                <a:lnTo>
                  <a:pt x="15976" y="196474"/>
                </a:lnTo>
                <a:lnTo>
                  <a:pt x="11021" y="195059"/>
                </a:lnTo>
                <a:lnTo>
                  <a:pt x="6370" y="193239"/>
                </a:lnTo>
                <a:close/>
              </a:path>
              <a:path w="365759" h="220345">
                <a:moveTo>
                  <a:pt x="100258" y="107388"/>
                </a:moveTo>
                <a:lnTo>
                  <a:pt x="38829" y="107388"/>
                </a:lnTo>
                <a:lnTo>
                  <a:pt x="50016" y="108071"/>
                </a:lnTo>
                <a:lnTo>
                  <a:pt x="59913" y="110118"/>
                </a:lnTo>
                <a:lnTo>
                  <a:pt x="88638" y="141004"/>
                </a:lnTo>
                <a:lnTo>
                  <a:pt x="89491" y="151375"/>
                </a:lnTo>
                <a:lnTo>
                  <a:pt x="88638" y="162220"/>
                </a:lnTo>
                <a:lnTo>
                  <a:pt x="60368" y="195666"/>
                </a:lnTo>
                <a:lnTo>
                  <a:pt x="41256" y="198699"/>
                </a:lnTo>
                <a:lnTo>
                  <a:pt x="95612" y="198699"/>
                </a:lnTo>
                <a:lnTo>
                  <a:pt x="113399" y="158125"/>
                </a:lnTo>
                <a:lnTo>
                  <a:pt x="113759" y="149858"/>
                </a:lnTo>
                <a:lnTo>
                  <a:pt x="112678" y="135430"/>
                </a:lnTo>
                <a:lnTo>
                  <a:pt x="109436" y="122784"/>
                </a:lnTo>
                <a:lnTo>
                  <a:pt x="104032" y="111920"/>
                </a:lnTo>
                <a:lnTo>
                  <a:pt x="100258" y="107388"/>
                </a:lnTo>
                <a:close/>
              </a:path>
              <a:path w="365759" h="220345">
                <a:moveTo>
                  <a:pt x="107995" y="3943"/>
                </a:moveTo>
                <a:lnTo>
                  <a:pt x="13347" y="3943"/>
                </a:lnTo>
                <a:lnTo>
                  <a:pt x="13347" y="108905"/>
                </a:lnTo>
                <a:lnTo>
                  <a:pt x="38829" y="107388"/>
                </a:lnTo>
                <a:lnTo>
                  <a:pt x="100258" y="107388"/>
                </a:lnTo>
                <a:lnTo>
                  <a:pt x="63364" y="87310"/>
                </a:lnTo>
                <a:lnTo>
                  <a:pt x="56603" y="86760"/>
                </a:lnTo>
                <a:lnTo>
                  <a:pt x="36099" y="86760"/>
                </a:lnTo>
                <a:lnTo>
                  <a:pt x="36099" y="26391"/>
                </a:lnTo>
                <a:lnTo>
                  <a:pt x="107995" y="26391"/>
                </a:lnTo>
                <a:lnTo>
                  <a:pt x="107995" y="3943"/>
                </a:lnTo>
                <a:close/>
              </a:path>
              <a:path w="365759" h="220345">
                <a:moveTo>
                  <a:pt x="49144" y="86153"/>
                </a:moveTo>
                <a:lnTo>
                  <a:pt x="36099" y="86760"/>
                </a:lnTo>
                <a:lnTo>
                  <a:pt x="56603" y="86760"/>
                </a:lnTo>
                <a:lnTo>
                  <a:pt x="49144" y="86153"/>
                </a:lnTo>
                <a:close/>
              </a:path>
              <a:path w="365759" h="220345">
                <a:moveTo>
                  <a:pt x="335187" y="0"/>
                </a:moveTo>
                <a:lnTo>
                  <a:pt x="179261" y="208103"/>
                </a:lnTo>
                <a:lnTo>
                  <a:pt x="194429" y="219934"/>
                </a:lnTo>
                <a:lnTo>
                  <a:pt x="350051" y="11527"/>
                </a:lnTo>
                <a:lnTo>
                  <a:pt x="335187" y="0"/>
                </a:lnTo>
                <a:close/>
              </a:path>
              <a:path w="365759" h="220345">
                <a:moveTo>
                  <a:pt x="325177" y="112849"/>
                </a:moveTo>
                <a:lnTo>
                  <a:pt x="311829" y="112849"/>
                </a:lnTo>
                <a:lnTo>
                  <a:pt x="305560" y="113860"/>
                </a:lnTo>
                <a:lnTo>
                  <a:pt x="299694" y="115882"/>
                </a:lnTo>
                <a:lnTo>
                  <a:pt x="294031" y="117702"/>
                </a:lnTo>
                <a:lnTo>
                  <a:pt x="271545" y="154914"/>
                </a:lnTo>
                <a:lnTo>
                  <a:pt x="271482" y="173925"/>
                </a:lnTo>
                <a:lnTo>
                  <a:pt x="272696" y="182014"/>
                </a:lnTo>
                <a:lnTo>
                  <a:pt x="299694" y="213260"/>
                </a:lnTo>
                <a:lnTo>
                  <a:pt x="311829" y="215991"/>
                </a:lnTo>
                <a:lnTo>
                  <a:pt x="325177" y="215991"/>
                </a:lnTo>
                <a:lnTo>
                  <a:pt x="331344" y="215080"/>
                </a:lnTo>
                <a:lnTo>
                  <a:pt x="337007" y="213260"/>
                </a:lnTo>
                <a:lnTo>
                  <a:pt x="342873" y="211440"/>
                </a:lnTo>
                <a:lnTo>
                  <a:pt x="347827" y="208508"/>
                </a:lnTo>
                <a:lnTo>
                  <a:pt x="351872" y="204463"/>
                </a:lnTo>
                <a:lnTo>
                  <a:pt x="356119" y="200418"/>
                </a:lnTo>
                <a:lnTo>
                  <a:pt x="357403" y="198396"/>
                </a:lnTo>
                <a:lnTo>
                  <a:pt x="310817" y="198396"/>
                </a:lnTo>
                <a:lnTo>
                  <a:pt x="304750" y="195767"/>
                </a:lnTo>
                <a:lnTo>
                  <a:pt x="293931" y="164420"/>
                </a:lnTo>
                <a:lnTo>
                  <a:pt x="294224" y="157746"/>
                </a:lnTo>
                <a:lnTo>
                  <a:pt x="310817" y="130443"/>
                </a:lnTo>
                <a:lnTo>
                  <a:pt x="357379" y="130443"/>
                </a:lnTo>
                <a:lnTo>
                  <a:pt x="356119" y="128421"/>
                </a:lnTo>
                <a:lnTo>
                  <a:pt x="351872" y="124376"/>
                </a:lnTo>
                <a:lnTo>
                  <a:pt x="347827" y="120331"/>
                </a:lnTo>
                <a:lnTo>
                  <a:pt x="342873" y="117399"/>
                </a:lnTo>
                <a:lnTo>
                  <a:pt x="337007" y="115579"/>
                </a:lnTo>
                <a:lnTo>
                  <a:pt x="331659" y="113860"/>
                </a:lnTo>
                <a:lnTo>
                  <a:pt x="332030" y="113860"/>
                </a:lnTo>
                <a:lnTo>
                  <a:pt x="325177" y="112849"/>
                </a:lnTo>
                <a:close/>
              </a:path>
              <a:path w="365759" h="220345">
                <a:moveTo>
                  <a:pt x="357379" y="130443"/>
                </a:moveTo>
                <a:lnTo>
                  <a:pt x="322345" y="130443"/>
                </a:lnTo>
                <a:lnTo>
                  <a:pt x="325783" y="131050"/>
                </a:lnTo>
                <a:lnTo>
                  <a:pt x="328817" y="132264"/>
                </a:lnTo>
                <a:lnTo>
                  <a:pt x="331850" y="133275"/>
                </a:lnTo>
                <a:lnTo>
                  <a:pt x="334379" y="135095"/>
                </a:lnTo>
                <a:lnTo>
                  <a:pt x="336401" y="137724"/>
                </a:lnTo>
                <a:lnTo>
                  <a:pt x="338626" y="140151"/>
                </a:lnTo>
                <a:lnTo>
                  <a:pt x="340243" y="143589"/>
                </a:lnTo>
                <a:lnTo>
                  <a:pt x="341140" y="147533"/>
                </a:lnTo>
                <a:lnTo>
                  <a:pt x="341255" y="148038"/>
                </a:lnTo>
                <a:lnTo>
                  <a:pt x="342467" y="152285"/>
                </a:lnTo>
                <a:lnTo>
                  <a:pt x="343075" y="157746"/>
                </a:lnTo>
                <a:lnTo>
                  <a:pt x="343075" y="171093"/>
                </a:lnTo>
                <a:lnTo>
                  <a:pt x="342467" y="176655"/>
                </a:lnTo>
                <a:lnTo>
                  <a:pt x="341255" y="181104"/>
                </a:lnTo>
                <a:lnTo>
                  <a:pt x="340243" y="185351"/>
                </a:lnTo>
                <a:lnTo>
                  <a:pt x="338626" y="188789"/>
                </a:lnTo>
                <a:lnTo>
                  <a:pt x="336401" y="191418"/>
                </a:lnTo>
                <a:lnTo>
                  <a:pt x="334379" y="193845"/>
                </a:lnTo>
                <a:lnTo>
                  <a:pt x="322345" y="198396"/>
                </a:lnTo>
                <a:lnTo>
                  <a:pt x="357403" y="198396"/>
                </a:lnTo>
                <a:lnTo>
                  <a:pt x="359456" y="195160"/>
                </a:lnTo>
                <a:lnTo>
                  <a:pt x="361845" y="188789"/>
                </a:lnTo>
                <a:lnTo>
                  <a:pt x="364310" y="182014"/>
                </a:lnTo>
                <a:lnTo>
                  <a:pt x="365523" y="173925"/>
                </a:lnTo>
                <a:lnTo>
                  <a:pt x="365523" y="154914"/>
                </a:lnTo>
                <a:lnTo>
                  <a:pt x="364479" y="148038"/>
                </a:lnTo>
                <a:lnTo>
                  <a:pt x="364402" y="147533"/>
                </a:lnTo>
                <a:lnTo>
                  <a:pt x="364310" y="146926"/>
                </a:lnTo>
                <a:lnTo>
                  <a:pt x="361883" y="140454"/>
                </a:lnTo>
                <a:lnTo>
                  <a:pt x="359456" y="133780"/>
                </a:lnTo>
                <a:lnTo>
                  <a:pt x="357379" y="130443"/>
                </a:lnTo>
                <a:close/>
              </a:path>
              <a:path w="365759" h="220345">
                <a:moveTo>
                  <a:pt x="216878" y="302"/>
                </a:moveTo>
                <a:lnTo>
                  <a:pt x="203529" y="302"/>
                </a:lnTo>
                <a:lnTo>
                  <a:pt x="197260" y="1314"/>
                </a:lnTo>
                <a:lnTo>
                  <a:pt x="191396" y="3336"/>
                </a:lnTo>
                <a:lnTo>
                  <a:pt x="185733" y="5156"/>
                </a:lnTo>
                <a:lnTo>
                  <a:pt x="163246" y="42368"/>
                </a:lnTo>
                <a:lnTo>
                  <a:pt x="163183" y="61379"/>
                </a:lnTo>
                <a:lnTo>
                  <a:pt x="164396" y="69468"/>
                </a:lnTo>
                <a:lnTo>
                  <a:pt x="191396" y="100714"/>
                </a:lnTo>
                <a:lnTo>
                  <a:pt x="203529" y="103444"/>
                </a:lnTo>
                <a:lnTo>
                  <a:pt x="216878" y="103444"/>
                </a:lnTo>
                <a:lnTo>
                  <a:pt x="223046" y="102534"/>
                </a:lnTo>
                <a:lnTo>
                  <a:pt x="228709" y="100714"/>
                </a:lnTo>
                <a:lnTo>
                  <a:pt x="234573" y="98894"/>
                </a:lnTo>
                <a:lnTo>
                  <a:pt x="239528" y="95962"/>
                </a:lnTo>
                <a:lnTo>
                  <a:pt x="243573" y="91917"/>
                </a:lnTo>
                <a:lnTo>
                  <a:pt x="247820" y="87872"/>
                </a:lnTo>
                <a:lnTo>
                  <a:pt x="249103" y="85850"/>
                </a:lnTo>
                <a:lnTo>
                  <a:pt x="202519" y="85850"/>
                </a:lnTo>
                <a:lnTo>
                  <a:pt x="196451" y="83221"/>
                </a:lnTo>
                <a:lnTo>
                  <a:pt x="185631" y="51873"/>
                </a:lnTo>
                <a:lnTo>
                  <a:pt x="185925" y="45200"/>
                </a:lnTo>
                <a:lnTo>
                  <a:pt x="202519" y="17897"/>
                </a:lnTo>
                <a:lnTo>
                  <a:pt x="249079" y="17897"/>
                </a:lnTo>
                <a:lnTo>
                  <a:pt x="247820" y="15874"/>
                </a:lnTo>
                <a:lnTo>
                  <a:pt x="243573" y="11831"/>
                </a:lnTo>
                <a:lnTo>
                  <a:pt x="239528" y="7786"/>
                </a:lnTo>
                <a:lnTo>
                  <a:pt x="234573" y="4853"/>
                </a:lnTo>
                <a:lnTo>
                  <a:pt x="228709" y="3033"/>
                </a:lnTo>
                <a:lnTo>
                  <a:pt x="223362" y="1314"/>
                </a:lnTo>
                <a:lnTo>
                  <a:pt x="223734" y="1314"/>
                </a:lnTo>
                <a:lnTo>
                  <a:pt x="216878" y="302"/>
                </a:lnTo>
                <a:close/>
              </a:path>
              <a:path w="365759" h="220345">
                <a:moveTo>
                  <a:pt x="249079" y="17897"/>
                </a:moveTo>
                <a:lnTo>
                  <a:pt x="214046" y="17897"/>
                </a:lnTo>
                <a:lnTo>
                  <a:pt x="217484" y="18504"/>
                </a:lnTo>
                <a:lnTo>
                  <a:pt x="220517" y="19717"/>
                </a:lnTo>
                <a:lnTo>
                  <a:pt x="223552" y="20729"/>
                </a:lnTo>
                <a:lnTo>
                  <a:pt x="226079" y="22549"/>
                </a:lnTo>
                <a:lnTo>
                  <a:pt x="228101" y="25178"/>
                </a:lnTo>
                <a:lnTo>
                  <a:pt x="230326" y="27605"/>
                </a:lnTo>
                <a:lnTo>
                  <a:pt x="231944" y="31043"/>
                </a:lnTo>
                <a:lnTo>
                  <a:pt x="232841" y="34986"/>
                </a:lnTo>
                <a:lnTo>
                  <a:pt x="232956" y="35492"/>
                </a:lnTo>
                <a:lnTo>
                  <a:pt x="234169" y="39739"/>
                </a:lnTo>
                <a:lnTo>
                  <a:pt x="234775" y="45200"/>
                </a:lnTo>
                <a:lnTo>
                  <a:pt x="234775" y="58547"/>
                </a:lnTo>
                <a:lnTo>
                  <a:pt x="234169" y="64109"/>
                </a:lnTo>
                <a:lnTo>
                  <a:pt x="232956" y="68558"/>
                </a:lnTo>
                <a:lnTo>
                  <a:pt x="231944" y="72805"/>
                </a:lnTo>
                <a:lnTo>
                  <a:pt x="230326" y="76243"/>
                </a:lnTo>
                <a:lnTo>
                  <a:pt x="228101" y="78872"/>
                </a:lnTo>
                <a:lnTo>
                  <a:pt x="226079" y="81299"/>
                </a:lnTo>
                <a:lnTo>
                  <a:pt x="214046" y="85850"/>
                </a:lnTo>
                <a:lnTo>
                  <a:pt x="249103" y="85850"/>
                </a:lnTo>
                <a:lnTo>
                  <a:pt x="251157" y="82614"/>
                </a:lnTo>
                <a:lnTo>
                  <a:pt x="253545" y="76243"/>
                </a:lnTo>
                <a:lnTo>
                  <a:pt x="256010" y="69468"/>
                </a:lnTo>
                <a:lnTo>
                  <a:pt x="257224" y="61379"/>
                </a:lnTo>
                <a:lnTo>
                  <a:pt x="257224" y="42368"/>
                </a:lnTo>
                <a:lnTo>
                  <a:pt x="256179" y="35492"/>
                </a:lnTo>
                <a:lnTo>
                  <a:pt x="256103" y="34986"/>
                </a:lnTo>
                <a:lnTo>
                  <a:pt x="256010" y="34380"/>
                </a:lnTo>
                <a:lnTo>
                  <a:pt x="253583" y="27908"/>
                </a:lnTo>
                <a:lnTo>
                  <a:pt x="251157" y="21234"/>
                </a:lnTo>
                <a:lnTo>
                  <a:pt x="249079" y="17897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35" name="object 26"/>
          <p:cNvSpPr/>
          <p:nvPr/>
        </p:nvSpPr>
        <p:spPr>
          <a:xfrm>
            <a:off x="942480" y="3953520"/>
            <a:ext cx="7116840" cy="719640"/>
          </a:xfrm>
          <a:custGeom>
            <a:avLst/>
            <a:gdLst>
              <a:gd name="textAreaLeft" fmla="*/ 0 w 7116840"/>
              <a:gd name="textAreaRight" fmla="*/ 7117200 w 711684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7117080" h="720089">
                <a:moveTo>
                  <a:pt x="7116641" y="0"/>
                </a:moveTo>
                <a:lnTo>
                  <a:pt x="0" y="0"/>
                </a:lnTo>
                <a:lnTo>
                  <a:pt x="0" y="720080"/>
                </a:lnTo>
                <a:lnTo>
                  <a:pt x="7116641" y="720080"/>
                </a:lnTo>
                <a:lnTo>
                  <a:pt x="7116641" y="0"/>
                </a:lnTo>
                <a:close/>
              </a:path>
            </a:pathLst>
          </a:custGeom>
          <a:solidFill>
            <a:srgbClr val="e1c8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6" name="object 27"/>
          <p:cNvSpPr/>
          <p:nvPr/>
        </p:nvSpPr>
        <p:spPr>
          <a:xfrm>
            <a:off x="8507880" y="3962880"/>
            <a:ext cx="2543400" cy="711000"/>
          </a:xfrm>
          <a:custGeom>
            <a:avLst/>
            <a:gdLst>
              <a:gd name="textAreaLeft" fmla="*/ 0 w 2543400"/>
              <a:gd name="textAreaRight" fmla="*/ 2543760 w 2543400"/>
              <a:gd name="textAreaTop" fmla="*/ 0 h 711000"/>
              <a:gd name="textAreaBottom" fmla="*/ 711360 h 711000"/>
            </a:gdLst>
            <a:ahLst/>
            <a:rect l="textAreaLeft" t="textAreaTop" r="textAreaRight" b="textAreaBottom"/>
            <a:pathLst>
              <a:path w="2543809" h="711200">
                <a:moveTo>
                  <a:pt x="2543660" y="0"/>
                </a:moveTo>
                <a:lnTo>
                  <a:pt x="0" y="0"/>
                </a:lnTo>
                <a:lnTo>
                  <a:pt x="0" y="710729"/>
                </a:lnTo>
                <a:lnTo>
                  <a:pt x="2543660" y="710729"/>
                </a:lnTo>
                <a:lnTo>
                  <a:pt x="2543660" y="0"/>
                </a:lnTo>
                <a:close/>
              </a:path>
            </a:pathLst>
          </a:custGeom>
          <a:solidFill>
            <a:srgbClr val="e04e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37" name="object 28"/>
          <p:cNvSpPr/>
          <p:nvPr/>
        </p:nvSpPr>
        <p:spPr>
          <a:xfrm>
            <a:off x="11275920" y="3962880"/>
            <a:ext cx="1346400" cy="711000"/>
          </a:xfrm>
          <a:custGeom>
            <a:avLst/>
            <a:gdLst>
              <a:gd name="textAreaLeft" fmla="*/ 0 w 1346400"/>
              <a:gd name="textAreaRight" fmla="*/ 1346760 w 1346400"/>
              <a:gd name="textAreaTop" fmla="*/ 0 h 711000"/>
              <a:gd name="textAreaBottom" fmla="*/ 711360 h 711000"/>
            </a:gdLst>
            <a:ahLst/>
            <a:rect l="textAreaLeft" t="textAreaTop" r="textAreaRight" b="textAreaBottom"/>
            <a:pathLst>
              <a:path w="1346834" h="711200">
                <a:moveTo>
                  <a:pt x="1346639" y="0"/>
                </a:moveTo>
                <a:lnTo>
                  <a:pt x="0" y="0"/>
                </a:lnTo>
                <a:lnTo>
                  <a:pt x="0" y="710729"/>
                </a:lnTo>
                <a:lnTo>
                  <a:pt x="1346639" y="710729"/>
                </a:lnTo>
                <a:lnTo>
                  <a:pt x="1346639" y="0"/>
                </a:lnTo>
                <a:close/>
              </a:path>
            </a:pathLst>
          </a:custGeom>
          <a:solidFill>
            <a:srgbClr val="e1c8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8" name="object 29"/>
          <p:cNvSpPr/>
          <p:nvPr/>
        </p:nvSpPr>
        <p:spPr>
          <a:xfrm>
            <a:off x="12837600" y="3962880"/>
            <a:ext cx="2365560" cy="711000"/>
          </a:xfrm>
          <a:custGeom>
            <a:avLst/>
            <a:gdLst>
              <a:gd name="textAreaLeft" fmla="*/ 0 w 2365560"/>
              <a:gd name="textAreaRight" fmla="*/ 2365920 w 2365560"/>
              <a:gd name="textAreaTop" fmla="*/ 0 h 711000"/>
              <a:gd name="textAreaBottom" fmla="*/ 711360 h 711000"/>
            </a:gdLst>
            <a:ahLst/>
            <a:rect l="textAreaLeft" t="textAreaTop" r="textAreaRight" b="textAreaBottom"/>
            <a:pathLst>
              <a:path w="2366009" h="711200">
                <a:moveTo>
                  <a:pt x="2365980" y="0"/>
                </a:moveTo>
                <a:lnTo>
                  <a:pt x="0" y="0"/>
                </a:lnTo>
                <a:lnTo>
                  <a:pt x="0" y="710729"/>
                </a:lnTo>
                <a:lnTo>
                  <a:pt x="2365980" y="710729"/>
                </a:lnTo>
                <a:lnTo>
                  <a:pt x="236598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39" name="object 30" descr=""/>
          <p:cNvPicPr/>
          <p:nvPr/>
        </p:nvPicPr>
        <p:blipFill>
          <a:blip r:embed="rId10"/>
          <a:stretch/>
        </p:blipFill>
        <p:spPr>
          <a:xfrm>
            <a:off x="2559960" y="4214880"/>
            <a:ext cx="3889800" cy="20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0" name="object 31"/>
          <p:cNvSpPr/>
          <p:nvPr/>
        </p:nvSpPr>
        <p:spPr>
          <a:xfrm>
            <a:off x="9309240" y="4224240"/>
            <a:ext cx="933120" cy="208440"/>
          </a:xfrm>
          <a:custGeom>
            <a:avLst/>
            <a:gdLst>
              <a:gd name="textAreaLeft" fmla="*/ 0 w 933120"/>
              <a:gd name="textAreaRight" fmla="*/ 933480 w 933120"/>
              <a:gd name="textAreaTop" fmla="*/ 0 h 208440"/>
              <a:gd name="textAreaBottom" fmla="*/ 208800 h 208440"/>
            </a:gdLst>
            <a:ahLst/>
            <a:rect l="textAreaLeft" t="textAreaTop" r="textAreaRight" b="textAreaBottom"/>
            <a:pathLst>
              <a:path w="933450" h="208914">
                <a:moveTo>
                  <a:pt x="90652" y="0"/>
                </a:moveTo>
                <a:lnTo>
                  <a:pt x="50669" y="8480"/>
                </a:lnTo>
                <a:lnTo>
                  <a:pt x="17499" y="37006"/>
                </a:lnTo>
                <a:lnTo>
                  <a:pt x="2008" y="77313"/>
                </a:lnTo>
                <a:lnTo>
                  <a:pt x="0" y="104422"/>
                </a:lnTo>
                <a:lnTo>
                  <a:pt x="448" y="118103"/>
                </a:lnTo>
                <a:lnTo>
                  <a:pt x="11205" y="162354"/>
                </a:lnTo>
                <a:lnTo>
                  <a:pt x="40234" y="196008"/>
                </a:lnTo>
                <a:lnTo>
                  <a:pt x="80862" y="208505"/>
                </a:lnTo>
                <a:lnTo>
                  <a:pt x="89792" y="208845"/>
                </a:lnTo>
                <a:lnTo>
                  <a:pt x="97197" y="208666"/>
                </a:lnTo>
                <a:lnTo>
                  <a:pt x="136170" y="200908"/>
                </a:lnTo>
                <a:lnTo>
                  <a:pt x="142289" y="196510"/>
                </a:lnTo>
                <a:lnTo>
                  <a:pt x="136552" y="173560"/>
                </a:lnTo>
                <a:lnTo>
                  <a:pt x="87783" y="173560"/>
                </a:lnTo>
                <a:lnTo>
                  <a:pt x="79656" y="171934"/>
                </a:lnTo>
                <a:lnTo>
                  <a:pt x="47047" y="141238"/>
                </a:lnTo>
                <a:lnTo>
                  <a:pt x="41309" y="104422"/>
                </a:lnTo>
                <a:lnTo>
                  <a:pt x="42206" y="87801"/>
                </a:lnTo>
                <a:lnTo>
                  <a:pt x="55653" y="51924"/>
                </a:lnTo>
                <a:lnTo>
                  <a:pt x="94095" y="34998"/>
                </a:lnTo>
                <a:lnTo>
                  <a:pt x="133077" y="34998"/>
                </a:lnTo>
                <a:lnTo>
                  <a:pt x="138637" y="11115"/>
                </a:lnTo>
                <a:lnTo>
                  <a:pt x="113847" y="1362"/>
                </a:lnTo>
                <a:lnTo>
                  <a:pt x="114091" y="1362"/>
                </a:lnTo>
                <a:lnTo>
                  <a:pt x="106502" y="573"/>
                </a:lnTo>
                <a:lnTo>
                  <a:pt x="98918" y="143"/>
                </a:lnTo>
                <a:lnTo>
                  <a:pt x="90652" y="0"/>
                </a:lnTo>
                <a:close/>
              </a:path>
              <a:path w="933450" h="208914">
                <a:moveTo>
                  <a:pt x="173725" y="168109"/>
                </a:moveTo>
                <a:lnTo>
                  <a:pt x="163685" y="199952"/>
                </a:lnTo>
                <a:lnTo>
                  <a:pt x="168275" y="202821"/>
                </a:lnTo>
                <a:lnTo>
                  <a:pt x="172482" y="204638"/>
                </a:lnTo>
                <a:lnTo>
                  <a:pt x="176307" y="205403"/>
                </a:lnTo>
                <a:lnTo>
                  <a:pt x="180324" y="206359"/>
                </a:lnTo>
                <a:lnTo>
                  <a:pt x="185487" y="206837"/>
                </a:lnTo>
                <a:lnTo>
                  <a:pt x="199257" y="206837"/>
                </a:lnTo>
                <a:lnTo>
                  <a:pt x="235022" y="179297"/>
                </a:lnTo>
                <a:lnTo>
                  <a:pt x="238528" y="171934"/>
                </a:lnTo>
                <a:lnTo>
                  <a:pt x="189598" y="171934"/>
                </a:lnTo>
                <a:lnTo>
                  <a:pt x="185296" y="171647"/>
                </a:lnTo>
                <a:lnTo>
                  <a:pt x="180108" y="170906"/>
                </a:lnTo>
                <a:lnTo>
                  <a:pt x="178896" y="170512"/>
                </a:lnTo>
                <a:lnTo>
                  <a:pt x="176976" y="169830"/>
                </a:lnTo>
                <a:lnTo>
                  <a:pt x="173725" y="168109"/>
                </a:lnTo>
                <a:close/>
              </a:path>
              <a:path w="933450" h="208914">
                <a:moveTo>
                  <a:pt x="134257" y="164380"/>
                </a:moveTo>
                <a:lnTo>
                  <a:pt x="129858" y="167057"/>
                </a:lnTo>
                <a:lnTo>
                  <a:pt x="124695" y="169256"/>
                </a:lnTo>
                <a:lnTo>
                  <a:pt x="112837" y="172699"/>
                </a:lnTo>
                <a:lnTo>
                  <a:pt x="105570" y="173560"/>
                </a:lnTo>
                <a:lnTo>
                  <a:pt x="136552" y="173560"/>
                </a:lnTo>
                <a:lnTo>
                  <a:pt x="134257" y="164380"/>
                </a:lnTo>
                <a:close/>
              </a:path>
              <a:path w="933450" h="208914">
                <a:moveTo>
                  <a:pt x="181185" y="4016"/>
                </a:moveTo>
                <a:lnTo>
                  <a:pt x="134997" y="4016"/>
                </a:lnTo>
                <a:lnTo>
                  <a:pt x="136246" y="6451"/>
                </a:lnTo>
                <a:lnTo>
                  <a:pt x="139421" y="7745"/>
                </a:lnTo>
                <a:lnTo>
                  <a:pt x="138637" y="11115"/>
                </a:lnTo>
                <a:lnTo>
                  <a:pt x="210159" y="150609"/>
                </a:lnTo>
                <a:lnTo>
                  <a:pt x="206931" y="159897"/>
                </a:lnTo>
                <a:lnTo>
                  <a:pt x="202700" y="166531"/>
                </a:lnTo>
                <a:lnTo>
                  <a:pt x="197464" y="170512"/>
                </a:lnTo>
                <a:lnTo>
                  <a:pt x="190775" y="171934"/>
                </a:lnTo>
                <a:lnTo>
                  <a:pt x="238528" y="171934"/>
                </a:lnTo>
                <a:lnTo>
                  <a:pt x="260442" y="118766"/>
                </a:lnTo>
                <a:lnTo>
                  <a:pt x="227657" y="118766"/>
                </a:lnTo>
                <a:lnTo>
                  <a:pt x="221920" y="92661"/>
                </a:lnTo>
                <a:lnTo>
                  <a:pt x="181185" y="4016"/>
                </a:lnTo>
                <a:close/>
              </a:path>
              <a:path w="933450" h="208914">
                <a:moveTo>
                  <a:pt x="304541" y="4016"/>
                </a:moveTo>
                <a:lnTo>
                  <a:pt x="264091" y="4016"/>
                </a:lnTo>
                <a:lnTo>
                  <a:pt x="233969" y="91800"/>
                </a:lnTo>
                <a:lnTo>
                  <a:pt x="229492" y="118103"/>
                </a:lnTo>
                <a:lnTo>
                  <a:pt x="229379" y="118766"/>
                </a:lnTo>
                <a:lnTo>
                  <a:pt x="260442" y="118766"/>
                </a:lnTo>
                <a:lnTo>
                  <a:pt x="304541" y="4016"/>
                </a:lnTo>
                <a:close/>
              </a:path>
              <a:path w="933450" h="208914">
                <a:moveTo>
                  <a:pt x="133077" y="34998"/>
                </a:moveTo>
                <a:lnTo>
                  <a:pt x="102701" y="34998"/>
                </a:lnTo>
                <a:lnTo>
                  <a:pt x="109969" y="35477"/>
                </a:lnTo>
                <a:lnTo>
                  <a:pt x="122018" y="37389"/>
                </a:lnTo>
                <a:lnTo>
                  <a:pt x="127276" y="38919"/>
                </a:lnTo>
                <a:lnTo>
                  <a:pt x="131675" y="41022"/>
                </a:lnTo>
                <a:lnTo>
                  <a:pt x="132966" y="35477"/>
                </a:lnTo>
                <a:lnTo>
                  <a:pt x="133077" y="34998"/>
                </a:lnTo>
                <a:close/>
              </a:path>
              <a:path w="933450" h="208914">
                <a:moveTo>
                  <a:pt x="136246" y="6451"/>
                </a:moveTo>
                <a:lnTo>
                  <a:pt x="138637" y="11115"/>
                </a:lnTo>
                <a:lnTo>
                  <a:pt x="139421" y="7745"/>
                </a:lnTo>
                <a:lnTo>
                  <a:pt x="136246" y="6451"/>
                </a:lnTo>
                <a:close/>
              </a:path>
              <a:path w="933450" h="208914">
                <a:moveTo>
                  <a:pt x="353700" y="4016"/>
                </a:moveTo>
                <a:lnTo>
                  <a:pt x="317840" y="4016"/>
                </a:lnTo>
                <a:lnTo>
                  <a:pt x="317840" y="204829"/>
                </a:lnTo>
                <a:lnTo>
                  <a:pt x="355134" y="204829"/>
                </a:lnTo>
                <a:lnTo>
                  <a:pt x="355134" y="100406"/>
                </a:lnTo>
                <a:lnTo>
                  <a:pt x="349396" y="60817"/>
                </a:lnTo>
                <a:lnTo>
                  <a:pt x="386893" y="60817"/>
                </a:lnTo>
                <a:lnTo>
                  <a:pt x="353700" y="4016"/>
                </a:lnTo>
                <a:close/>
              </a:path>
              <a:path w="933450" h="208914">
                <a:moveTo>
                  <a:pt x="512916" y="60817"/>
                </a:moveTo>
                <a:lnTo>
                  <a:pt x="477917" y="60817"/>
                </a:lnTo>
                <a:lnTo>
                  <a:pt x="473645" y="100406"/>
                </a:lnTo>
                <a:lnTo>
                  <a:pt x="473614" y="204829"/>
                </a:lnTo>
                <a:lnTo>
                  <a:pt x="512916" y="204829"/>
                </a:lnTo>
                <a:lnTo>
                  <a:pt x="512916" y="60817"/>
                </a:lnTo>
                <a:close/>
              </a:path>
              <a:path w="933450" h="208914">
                <a:moveTo>
                  <a:pt x="386893" y="60817"/>
                </a:moveTo>
                <a:lnTo>
                  <a:pt x="350831" y="60817"/>
                </a:lnTo>
                <a:lnTo>
                  <a:pt x="363453" y="92661"/>
                </a:lnTo>
                <a:lnTo>
                  <a:pt x="408493" y="167822"/>
                </a:lnTo>
                <a:lnTo>
                  <a:pt x="421115" y="167822"/>
                </a:lnTo>
                <a:lnTo>
                  <a:pt x="449121" y="118766"/>
                </a:lnTo>
                <a:lnTo>
                  <a:pt x="416813" y="118766"/>
                </a:lnTo>
                <a:lnTo>
                  <a:pt x="407345" y="95816"/>
                </a:lnTo>
                <a:lnTo>
                  <a:pt x="386893" y="60817"/>
                </a:lnTo>
                <a:close/>
              </a:path>
              <a:path w="933450" h="208914">
                <a:moveTo>
                  <a:pt x="512916" y="4016"/>
                </a:moveTo>
                <a:lnTo>
                  <a:pt x="477343" y="4016"/>
                </a:lnTo>
                <a:lnTo>
                  <a:pt x="426567" y="95242"/>
                </a:lnTo>
                <a:lnTo>
                  <a:pt x="417961" y="118766"/>
                </a:lnTo>
                <a:lnTo>
                  <a:pt x="449121" y="118766"/>
                </a:lnTo>
                <a:lnTo>
                  <a:pt x="463861" y="92947"/>
                </a:lnTo>
                <a:lnTo>
                  <a:pt x="476197" y="60817"/>
                </a:lnTo>
                <a:lnTo>
                  <a:pt x="512916" y="60817"/>
                </a:lnTo>
                <a:lnTo>
                  <a:pt x="512916" y="4016"/>
                </a:lnTo>
                <a:close/>
              </a:path>
              <a:path w="933450" h="208914">
                <a:moveTo>
                  <a:pt x="583145" y="4016"/>
                </a:moveTo>
                <a:lnTo>
                  <a:pt x="547285" y="4016"/>
                </a:lnTo>
                <a:lnTo>
                  <a:pt x="547285" y="204829"/>
                </a:lnTo>
                <a:lnTo>
                  <a:pt x="584580" y="204829"/>
                </a:lnTo>
                <a:lnTo>
                  <a:pt x="584580" y="100406"/>
                </a:lnTo>
                <a:lnTo>
                  <a:pt x="578842" y="60817"/>
                </a:lnTo>
                <a:lnTo>
                  <a:pt x="616338" y="60817"/>
                </a:lnTo>
                <a:lnTo>
                  <a:pt x="583145" y="4016"/>
                </a:lnTo>
                <a:close/>
              </a:path>
              <a:path w="933450" h="208914">
                <a:moveTo>
                  <a:pt x="742358" y="60817"/>
                </a:moveTo>
                <a:lnTo>
                  <a:pt x="707364" y="60817"/>
                </a:lnTo>
                <a:lnTo>
                  <a:pt x="703092" y="100406"/>
                </a:lnTo>
                <a:lnTo>
                  <a:pt x="703061" y="204829"/>
                </a:lnTo>
                <a:lnTo>
                  <a:pt x="742358" y="204829"/>
                </a:lnTo>
                <a:lnTo>
                  <a:pt x="742358" y="60817"/>
                </a:lnTo>
                <a:close/>
              </a:path>
              <a:path w="933450" h="208914">
                <a:moveTo>
                  <a:pt x="616338" y="60817"/>
                </a:moveTo>
                <a:lnTo>
                  <a:pt x="580276" y="60817"/>
                </a:lnTo>
                <a:lnTo>
                  <a:pt x="592899" y="92661"/>
                </a:lnTo>
                <a:lnTo>
                  <a:pt x="637938" y="167822"/>
                </a:lnTo>
                <a:lnTo>
                  <a:pt x="650561" y="167822"/>
                </a:lnTo>
                <a:lnTo>
                  <a:pt x="678564" y="118766"/>
                </a:lnTo>
                <a:lnTo>
                  <a:pt x="646257" y="118766"/>
                </a:lnTo>
                <a:lnTo>
                  <a:pt x="636791" y="95816"/>
                </a:lnTo>
                <a:lnTo>
                  <a:pt x="616338" y="60817"/>
                </a:lnTo>
                <a:close/>
              </a:path>
              <a:path w="933450" h="208914">
                <a:moveTo>
                  <a:pt x="742358" y="4016"/>
                </a:moveTo>
                <a:lnTo>
                  <a:pt x="706788" y="4016"/>
                </a:lnTo>
                <a:lnTo>
                  <a:pt x="656011" y="95242"/>
                </a:lnTo>
                <a:lnTo>
                  <a:pt x="647405" y="118766"/>
                </a:lnTo>
                <a:lnTo>
                  <a:pt x="678564" y="118766"/>
                </a:lnTo>
                <a:lnTo>
                  <a:pt x="693302" y="92947"/>
                </a:lnTo>
                <a:lnTo>
                  <a:pt x="705637" y="60817"/>
                </a:lnTo>
                <a:lnTo>
                  <a:pt x="742358" y="60817"/>
                </a:lnTo>
                <a:lnTo>
                  <a:pt x="742358" y="4016"/>
                </a:lnTo>
                <a:close/>
              </a:path>
              <a:path w="933450" h="208914">
                <a:moveTo>
                  <a:pt x="860784" y="2582"/>
                </a:moveTo>
                <a:lnTo>
                  <a:pt x="831811" y="2582"/>
                </a:lnTo>
                <a:lnTo>
                  <a:pt x="759520" y="204829"/>
                </a:lnTo>
                <a:lnTo>
                  <a:pt x="798817" y="204829"/>
                </a:lnTo>
                <a:lnTo>
                  <a:pt x="814021" y="160363"/>
                </a:lnTo>
                <a:lnTo>
                  <a:pt x="917181" y="160363"/>
                </a:lnTo>
                <a:lnTo>
                  <a:pt x="905901" y="128807"/>
                </a:lnTo>
                <a:lnTo>
                  <a:pt x="824062" y="128807"/>
                </a:lnTo>
                <a:lnTo>
                  <a:pt x="838701" y="84341"/>
                </a:lnTo>
                <a:lnTo>
                  <a:pt x="844721" y="52497"/>
                </a:lnTo>
                <a:lnTo>
                  <a:pt x="878626" y="52497"/>
                </a:lnTo>
                <a:lnTo>
                  <a:pt x="860784" y="2582"/>
                </a:lnTo>
                <a:close/>
              </a:path>
              <a:path w="933450" h="208914">
                <a:moveTo>
                  <a:pt x="917181" y="160363"/>
                </a:moveTo>
                <a:lnTo>
                  <a:pt x="875705" y="160363"/>
                </a:lnTo>
                <a:lnTo>
                  <a:pt x="891767" y="204829"/>
                </a:lnTo>
                <a:lnTo>
                  <a:pt x="933075" y="204829"/>
                </a:lnTo>
                <a:lnTo>
                  <a:pt x="917181" y="160363"/>
                </a:lnTo>
                <a:close/>
              </a:path>
              <a:path w="933450" h="208914">
                <a:moveTo>
                  <a:pt x="878626" y="52497"/>
                </a:moveTo>
                <a:lnTo>
                  <a:pt x="846156" y="52497"/>
                </a:lnTo>
                <a:lnTo>
                  <a:pt x="852177" y="84054"/>
                </a:lnTo>
                <a:lnTo>
                  <a:pt x="867098" y="128807"/>
                </a:lnTo>
                <a:lnTo>
                  <a:pt x="905901" y="128807"/>
                </a:lnTo>
                <a:lnTo>
                  <a:pt x="878626" y="5249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1" name="object 32"/>
          <p:cNvSpPr/>
          <p:nvPr/>
        </p:nvSpPr>
        <p:spPr>
          <a:xfrm>
            <a:off x="11624040" y="4224240"/>
            <a:ext cx="677160" cy="208440"/>
          </a:xfrm>
          <a:custGeom>
            <a:avLst/>
            <a:gdLst>
              <a:gd name="textAreaLeft" fmla="*/ 0 w 677160"/>
              <a:gd name="textAreaRight" fmla="*/ 677520 w 677160"/>
              <a:gd name="textAreaTop" fmla="*/ 0 h 208440"/>
              <a:gd name="textAreaBottom" fmla="*/ 208800 h 208440"/>
            </a:gdLst>
            <a:ahLst/>
            <a:rect l="textAreaLeft" t="textAreaTop" r="textAreaRight" b="textAreaBottom"/>
            <a:pathLst>
              <a:path w="677545" h="208914">
                <a:moveTo>
                  <a:pt x="90653" y="0"/>
                </a:moveTo>
                <a:lnTo>
                  <a:pt x="50669" y="8480"/>
                </a:lnTo>
                <a:lnTo>
                  <a:pt x="17499" y="37006"/>
                </a:lnTo>
                <a:lnTo>
                  <a:pt x="2008" y="77313"/>
                </a:lnTo>
                <a:lnTo>
                  <a:pt x="0" y="104422"/>
                </a:lnTo>
                <a:lnTo>
                  <a:pt x="448" y="118103"/>
                </a:lnTo>
                <a:lnTo>
                  <a:pt x="11206" y="162354"/>
                </a:lnTo>
                <a:lnTo>
                  <a:pt x="40234" y="196008"/>
                </a:lnTo>
                <a:lnTo>
                  <a:pt x="80863" y="208505"/>
                </a:lnTo>
                <a:lnTo>
                  <a:pt x="89792" y="208845"/>
                </a:lnTo>
                <a:lnTo>
                  <a:pt x="97197" y="208666"/>
                </a:lnTo>
                <a:lnTo>
                  <a:pt x="136170" y="200908"/>
                </a:lnTo>
                <a:lnTo>
                  <a:pt x="142290" y="196510"/>
                </a:lnTo>
                <a:lnTo>
                  <a:pt x="136553" y="173560"/>
                </a:lnTo>
                <a:lnTo>
                  <a:pt x="87784" y="173560"/>
                </a:lnTo>
                <a:lnTo>
                  <a:pt x="79655" y="171934"/>
                </a:lnTo>
                <a:lnTo>
                  <a:pt x="47047" y="141238"/>
                </a:lnTo>
                <a:lnTo>
                  <a:pt x="41310" y="104422"/>
                </a:lnTo>
                <a:lnTo>
                  <a:pt x="42206" y="87801"/>
                </a:lnTo>
                <a:lnTo>
                  <a:pt x="55654" y="51924"/>
                </a:lnTo>
                <a:lnTo>
                  <a:pt x="94095" y="34998"/>
                </a:lnTo>
                <a:lnTo>
                  <a:pt x="133078" y="34998"/>
                </a:lnTo>
                <a:lnTo>
                  <a:pt x="139421" y="7745"/>
                </a:lnTo>
                <a:lnTo>
                  <a:pt x="134258" y="5641"/>
                </a:lnTo>
                <a:lnTo>
                  <a:pt x="127659" y="3825"/>
                </a:lnTo>
                <a:lnTo>
                  <a:pt x="119627" y="2295"/>
                </a:lnTo>
                <a:lnTo>
                  <a:pt x="113847" y="1362"/>
                </a:lnTo>
                <a:lnTo>
                  <a:pt x="114091" y="1362"/>
                </a:lnTo>
                <a:lnTo>
                  <a:pt x="106502" y="573"/>
                </a:lnTo>
                <a:lnTo>
                  <a:pt x="98918" y="143"/>
                </a:lnTo>
                <a:lnTo>
                  <a:pt x="90653" y="0"/>
                </a:lnTo>
                <a:close/>
              </a:path>
              <a:path w="677545" h="208914">
                <a:moveTo>
                  <a:pt x="134258" y="164380"/>
                </a:moveTo>
                <a:lnTo>
                  <a:pt x="129859" y="167057"/>
                </a:lnTo>
                <a:lnTo>
                  <a:pt x="124695" y="169256"/>
                </a:lnTo>
                <a:lnTo>
                  <a:pt x="112838" y="172699"/>
                </a:lnTo>
                <a:lnTo>
                  <a:pt x="105570" y="173560"/>
                </a:lnTo>
                <a:lnTo>
                  <a:pt x="136553" y="173560"/>
                </a:lnTo>
                <a:lnTo>
                  <a:pt x="134258" y="164380"/>
                </a:lnTo>
                <a:close/>
              </a:path>
              <a:path w="677545" h="208914">
                <a:moveTo>
                  <a:pt x="133078" y="34998"/>
                </a:moveTo>
                <a:lnTo>
                  <a:pt x="102702" y="34998"/>
                </a:lnTo>
                <a:lnTo>
                  <a:pt x="109969" y="35477"/>
                </a:lnTo>
                <a:lnTo>
                  <a:pt x="122017" y="37389"/>
                </a:lnTo>
                <a:lnTo>
                  <a:pt x="127277" y="38919"/>
                </a:lnTo>
                <a:lnTo>
                  <a:pt x="131676" y="41022"/>
                </a:lnTo>
                <a:lnTo>
                  <a:pt x="132966" y="35477"/>
                </a:lnTo>
                <a:lnTo>
                  <a:pt x="133078" y="34998"/>
                </a:lnTo>
                <a:close/>
              </a:path>
              <a:path w="677545" h="208914">
                <a:moveTo>
                  <a:pt x="229384" y="1308"/>
                </a:moveTo>
                <a:lnTo>
                  <a:pt x="212805" y="1308"/>
                </a:lnTo>
                <a:lnTo>
                  <a:pt x="207510" y="1505"/>
                </a:lnTo>
                <a:lnTo>
                  <a:pt x="166558" y="6023"/>
                </a:lnTo>
                <a:lnTo>
                  <a:pt x="166558" y="204829"/>
                </a:lnTo>
                <a:lnTo>
                  <a:pt x="205860" y="204829"/>
                </a:lnTo>
                <a:lnTo>
                  <a:pt x="205860" y="135692"/>
                </a:lnTo>
                <a:lnTo>
                  <a:pt x="244465" y="135692"/>
                </a:lnTo>
                <a:lnTo>
                  <a:pt x="282170" y="121061"/>
                </a:lnTo>
                <a:lnTo>
                  <a:pt x="298009" y="102701"/>
                </a:lnTo>
                <a:lnTo>
                  <a:pt x="214180" y="102701"/>
                </a:lnTo>
                <a:lnTo>
                  <a:pt x="212459" y="102510"/>
                </a:lnTo>
                <a:lnTo>
                  <a:pt x="207773" y="101936"/>
                </a:lnTo>
                <a:lnTo>
                  <a:pt x="206625" y="101745"/>
                </a:lnTo>
                <a:lnTo>
                  <a:pt x="205860" y="101554"/>
                </a:lnTo>
                <a:lnTo>
                  <a:pt x="205860" y="36433"/>
                </a:lnTo>
                <a:lnTo>
                  <a:pt x="207963" y="36051"/>
                </a:lnTo>
                <a:lnTo>
                  <a:pt x="210737" y="35764"/>
                </a:lnTo>
                <a:lnTo>
                  <a:pt x="214180" y="35572"/>
                </a:lnTo>
                <a:lnTo>
                  <a:pt x="217622" y="35190"/>
                </a:lnTo>
                <a:lnTo>
                  <a:pt x="221256" y="34998"/>
                </a:lnTo>
                <a:lnTo>
                  <a:pt x="299080" y="34998"/>
                </a:lnTo>
                <a:lnTo>
                  <a:pt x="298521" y="33851"/>
                </a:lnTo>
                <a:lnTo>
                  <a:pt x="266176" y="7315"/>
                </a:lnTo>
                <a:lnTo>
                  <a:pt x="236843" y="1793"/>
                </a:lnTo>
                <a:lnTo>
                  <a:pt x="229384" y="1308"/>
                </a:lnTo>
                <a:close/>
              </a:path>
              <a:path w="677545" h="208914">
                <a:moveTo>
                  <a:pt x="244465" y="135692"/>
                </a:moveTo>
                <a:lnTo>
                  <a:pt x="205860" y="135692"/>
                </a:lnTo>
                <a:lnTo>
                  <a:pt x="207008" y="135907"/>
                </a:lnTo>
                <a:lnTo>
                  <a:pt x="208347" y="136074"/>
                </a:lnTo>
                <a:lnTo>
                  <a:pt x="217335" y="136840"/>
                </a:lnTo>
                <a:lnTo>
                  <a:pt x="228523" y="136840"/>
                </a:lnTo>
                <a:lnTo>
                  <a:pt x="235910" y="136606"/>
                </a:lnTo>
                <a:lnTo>
                  <a:pt x="243154" y="135907"/>
                </a:lnTo>
                <a:lnTo>
                  <a:pt x="244465" y="135692"/>
                </a:lnTo>
                <a:close/>
              </a:path>
              <a:path w="677545" h="208914">
                <a:moveTo>
                  <a:pt x="299080" y="34998"/>
                </a:moveTo>
                <a:lnTo>
                  <a:pt x="230054" y="34998"/>
                </a:lnTo>
                <a:lnTo>
                  <a:pt x="235901" y="35572"/>
                </a:lnTo>
                <a:lnTo>
                  <a:pt x="235407" y="35572"/>
                </a:lnTo>
                <a:lnTo>
                  <a:pt x="244493" y="37389"/>
                </a:lnTo>
                <a:lnTo>
                  <a:pt x="248700" y="39110"/>
                </a:lnTo>
                <a:lnTo>
                  <a:pt x="252334" y="41596"/>
                </a:lnTo>
                <a:lnTo>
                  <a:pt x="256159" y="44083"/>
                </a:lnTo>
                <a:lnTo>
                  <a:pt x="259219" y="47429"/>
                </a:lnTo>
                <a:lnTo>
                  <a:pt x="261515" y="51638"/>
                </a:lnTo>
                <a:lnTo>
                  <a:pt x="263809" y="55653"/>
                </a:lnTo>
                <a:lnTo>
                  <a:pt x="264956" y="60817"/>
                </a:lnTo>
                <a:lnTo>
                  <a:pt x="264956" y="74587"/>
                </a:lnTo>
                <a:lnTo>
                  <a:pt x="263714" y="80612"/>
                </a:lnTo>
                <a:lnTo>
                  <a:pt x="261228" y="85202"/>
                </a:lnTo>
                <a:lnTo>
                  <a:pt x="258933" y="89792"/>
                </a:lnTo>
                <a:lnTo>
                  <a:pt x="227949" y="102701"/>
                </a:lnTo>
                <a:lnTo>
                  <a:pt x="298009" y="102701"/>
                </a:lnTo>
                <a:lnTo>
                  <a:pt x="306267" y="67702"/>
                </a:lnTo>
                <a:lnTo>
                  <a:pt x="305783" y="57733"/>
                </a:lnTo>
                <a:lnTo>
                  <a:pt x="304331" y="48768"/>
                </a:lnTo>
                <a:lnTo>
                  <a:pt x="301910" y="40808"/>
                </a:lnTo>
                <a:lnTo>
                  <a:pt x="299173" y="35190"/>
                </a:lnTo>
                <a:lnTo>
                  <a:pt x="299080" y="34998"/>
                </a:lnTo>
                <a:close/>
              </a:path>
              <a:path w="677545" h="208914">
                <a:moveTo>
                  <a:pt x="406536" y="0"/>
                </a:moveTo>
                <a:lnTo>
                  <a:pt x="355652" y="15330"/>
                </a:lnTo>
                <a:lnTo>
                  <a:pt x="326857" y="60028"/>
                </a:lnTo>
                <a:lnTo>
                  <a:pt x="321335" y="104422"/>
                </a:lnTo>
                <a:lnTo>
                  <a:pt x="321544" y="111881"/>
                </a:lnTo>
                <a:lnTo>
                  <a:pt x="321658" y="115915"/>
                </a:lnTo>
                <a:lnTo>
                  <a:pt x="322543" y="125938"/>
                </a:lnTo>
                <a:lnTo>
                  <a:pt x="322626" y="126870"/>
                </a:lnTo>
                <a:lnTo>
                  <a:pt x="324239" y="137288"/>
                </a:lnTo>
                <a:lnTo>
                  <a:pt x="341990" y="180158"/>
                </a:lnTo>
                <a:lnTo>
                  <a:pt x="377060" y="204650"/>
                </a:lnTo>
                <a:lnTo>
                  <a:pt x="406536" y="208845"/>
                </a:lnTo>
                <a:lnTo>
                  <a:pt x="425740" y="207160"/>
                </a:lnTo>
                <a:lnTo>
                  <a:pt x="442612" y="202104"/>
                </a:lnTo>
                <a:lnTo>
                  <a:pt x="457153" y="193677"/>
                </a:lnTo>
                <a:lnTo>
                  <a:pt x="469363" y="181879"/>
                </a:lnTo>
                <a:lnTo>
                  <a:pt x="474584" y="173846"/>
                </a:lnTo>
                <a:lnTo>
                  <a:pt x="398886" y="173846"/>
                </a:lnTo>
                <a:lnTo>
                  <a:pt x="392289" y="172125"/>
                </a:lnTo>
                <a:lnTo>
                  <a:pt x="366948" y="140951"/>
                </a:lnTo>
                <a:lnTo>
                  <a:pt x="362645" y="104422"/>
                </a:lnTo>
                <a:lnTo>
                  <a:pt x="363137" y="92929"/>
                </a:lnTo>
                <a:lnTo>
                  <a:pt x="363250" y="90294"/>
                </a:lnTo>
                <a:lnTo>
                  <a:pt x="363362" y="87694"/>
                </a:lnTo>
                <a:lnTo>
                  <a:pt x="380449" y="44519"/>
                </a:lnTo>
                <a:lnTo>
                  <a:pt x="406536" y="34998"/>
                </a:lnTo>
                <a:lnTo>
                  <a:pt x="475135" y="34998"/>
                </a:lnTo>
                <a:lnTo>
                  <a:pt x="470797" y="28687"/>
                </a:lnTo>
                <a:lnTo>
                  <a:pt x="435744" y="4195"/>
                </a:lnTo>
                <a:lnTo>
                  <a:pt x="416954" y="466"/>
                </a:lnTo>
                <a:lnTo>
                  <a:pt x="406536" y="0"/>
                </a:lnTo>
                <a:close/>
              </a:path>
              <a:path w="677545" h="208914">
                <a:moveTo>
                  <a:pt x="475135" y="34998"/>
                </a:moveTo>
                <a:lnTo>
                  <a:pt x="414570" y="34998"/>
                </a:lnTo>
                <a:lnTo>
                  <a:pt x="421359" y="36815"/>
                </a:lnTo>
                <a:lnTo>
                  <a:pt x="426905" y="40449"/>
                </a:lnTo>
                <a:lnTo>
                  <a:pt x="447847" y="77169"/>
                </a:lnTo>
                <a:lnTo>
                  <a:pt x="450429" y="104422"/>
                </a:lnTo>
                <a:lnTo>
                  <a:pt x="449815" y="119053"/>
                </a:lnTo>
                <a:lnTo>
                  <a:pt x="438954" y="157495"/>
                </a:lnTo>
                <a:lnTo>
                  <a:pt x="416111" y="172932"/>
                </a:lnTo>
                <a:lnTo>
                  <a:pt x="415376" y="172932"/>
                </a:lnTo>
                <a:lnTo>
                  <a:pt x="406536" y="173846"/>
                </a:lnTo>
                <a:lnTo>
                  <a:pt x="474584" y="173846"/>
                </a:lnTo>
                <a:lnTo>
                  <a:pt x="479153" y="166818"/>
                </a:lnTo>
                <a:lnTo>
                  <a:pt x="486145" y="148888"/>
                </a:lnTo>
                <a:lnTo>
                  <a:pt x="490341" y="128090"/>
                </a:lnTo>
                <a:lnTo>
                  <a:pt x="491739" y="104422"/>
                </a:lnTo>
                <a:lnTo>
                  <a:pt x="491537" y="97233"/>
                </a:lnTo>
                <a:lnTo>
                  <a:pt x="491416" y="92929"/>
                </a:lnTo>
                <a:lnTo>
                  <a:pt x="483653" y="52408"/>
                </a:lnTo>
                <a:lnTo>
                  <a:pt x="475764" y="35913"/>
                </a:lnTo>
                <a:lnTo>
                  <a:pt x="475135" y="34998"/>
                </a:lnTo>
                <a:close/>
              </a:path>
              <a:path w="677545" h="208914">
                <a:moveTo>
                  <a:pt x="559133" y="4016"/>
                </a:moveTo>
                <a:lnTo>
                  <a:pt x="519830" y="4016"/>
                </a:lnTo>
                <a:lnTo>
                  <a:pt x="519830" y="204829"/>
                </a:lnTo>
                <a:lnTo>
                  <a:pt x="559133" y="204829"/>
                </a:lnTo>
                <a:lnTo>
                  <a:pt x="559133" y="119053"/>
                </a:lnTo>
                <a:lnTo>
                  <a:pt x="616578" y="119053"/>
                </a:lnTo>
                <a:lnTo>
                  <a:pt x="610483" y="110447"/>
                </a:lnTo>
                <a:lnTo>
                  <a:pt x="594419" y="99259"/>
                </a:lnTo>
                <a:lnTo>
                  <a:pt x="603387" y="92947"/>
                </a:lnTo>
                <a:lnTo>
                  <a:pt x="559133" y="92947"/>
                </a:lnTo>
                <a:lnTo>
                  <a:pt x="559133" y="4016"/>
                </a:lnTo>
                <a:close/>
              </a:path>
              <a:path w="677545" h="208914">
                <a:moveTo>
                  <a:pt x="616578" y="119053"/>
                </a:moveTo>
                <a:lnTo>
                  <a:pt x="569460" y="119053"/>
                </a:lnTo>
                <a:lnTo>
                  <a:pt x="628844" y="204829"/>
                </a:lnTo>
                <a:lnTo>
                  <a:pt x="677326" y="204829"/>
                </a:lnTo>
                <a:lnTo>
                  <a:pt x="616578" y="119053"/>
                </a:lnTo>
                <a:close/>
              </a:path>
              <a:path w="677545" h="208914">
                <a:moveTo>
                  <a:pt x="668432" y="4016"/>
                </a:moveTo>
                <a:lnTo>
                  <a:pt x="623680" y="4016"/>
                </a:lnTo>
                <a:lnTo>
                  <a:pt x="568313" y="88931"/>
                </a:lnTo>
                <a:lnTo>
                  <a:pt x="559133" y="92947"/>
                </a:lnTo>
                <a:lnTo>
                  <a:pt x="603387" y="92947"/>
                </a:lnTo>
                <a:lnTo>
                  <a:pt x="609909" y="88357"/>
                </a:lnTo>
                <a:lnTo>
                  <a:pt x="668432" y="4016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42" name="object 33" descr=""/>
          <p:cNvPicPr/>
          <p:nvPr/>
        </p:nvPicPr>
        <p:blipFill>
          <a:blip r:embed="rId11"/>
          <a:stretch/>
        </p:blipFill>
        <p:spPr>
          <a:xfrm>
            <a:off x="13158720" y="4074480"/>
            <a:ext cx="1723680" cy="49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3" name="object 34"/>
          <p:cNvSpPr/>
          <p:nvPr/>
        </p:nvSpPr>
        <p:spPr>
          <a:xfrm>
            <a:off x="16596360" y="7151760"/>
            <a:ext cx="718560" cy="718560"/>
          </a:xfrm>
          <a:custGeom>
            <a:avLst/>
            <a:gdLst>
              <a:gd name="textAreaLeft" fmla="*/ 0 w 718560"/>
              <a:gd name="textAreaRight" fmla="*/ 718920 w 718560"/>
              <a:gd name="textAreaTop" fmla="*/ 0 h 718560"/>
              <a:gd name="textAreaBottom" fmla="*/ 718920 h 718560"/>
            </a:gdLst>
            <a:ahLst/>
            <a:rect l="textAreaLeft" t="textAreaTop" r="textAreaRight" b="textAreaBottom"/>
            <a:pathLst>
              <a:path w="718819" h="718820">
                <a:moveTo>
                  <a:pt x="513067" y="205257"/>
                </a:moveTo>
                <a:lnTo>
                  <a:pt x="205232" y="205257"/>
                </a:lnTo>
                <a:lnTo>
                  <a:pt x="205232" y="513105"/>
                </a:lnTo>
                <a:lnTo>
                  <a:pt x="513067" y="513105"/>
                </a:lnTo>
                <a:lnTo>
                  <a:pt x="513067" y="205257"/>
                </a:lnTo>
                <a:close/>
              </a:path>
              <a:path w="718819" h="718820">
                <a:moveTo>
                  <a:pt x="718299" y="0"/>
                </a:moveTo>
                <a:lnTo>
                  <a:pt x="0" y="0"/>
                </a:lnTo>
                <a:lnTo>
                  <a:pt x="0" y="102870"/>
                </a:lnTo>
                <a:lnTo>
                  <a:pt x="0" y="615950"/>
                </a:lnTo>
                <a:lnTo>
                  <a:pt x="0" y="718820"/>
                </a:lnTo>
                <a:lnTo>
                  <a:pt x="718299" y="718820"/>
                </a:lnTo>
                <a:lnTo>
                  <a:pt x="718299" y="615950"/>
                </a:lnTo>
                <a:lnTo>
                  <a:pt x="102616" y="615950"/>
                </a:lnTo>
                <a:lnTo>
                  <a:pt x="102616" y="102870"/>
                </a:lnTo>
                <a:lnTo>
                  <a:pt x="615683" y="102870"/>
                </a:lnTo>
                <a:lnTo>
                  <a:pt x="615683" y="615721"/>
                </a:lnTo>
                <a:lnTo>
                  <a:pt x="718299" y="615721"/>
                </a:lnTo>
                <a:lnTo>
                  <a:pt x="718299" y="102870"/>
                </a:lnTo>
                <a:lnTo>
                  <a:pt x="718299" y="102641"/>
                </a:lnTo>
                <a:lnTo>
                  <a:pt x="71829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44" name="object 35"/>
          <p:cNvSpPr/>
          <p:nvPr/>
        </p:nvSpPr>
        <p:spPr>
          <a:xfrm>
            <a:off x="16596360" y="9005760"/>
            <a:ext cx="718560" cy="711000"/>
          </a:xfrm>
          <a:custGeom>
            <a:avLst/>
            <a:gdLst>
              <a:gd name="textAreaLeft" fmla="*/ 0 w 718560"/>
              <a:gd name="textAreaRight" fmla="*/ 718920 w 718560"/>
              <a:gd name="textAreaTop" fmla="*/ 0 h 711000"/>
              <a:gd name="textAreaBottom" fmla="*/ 711360 h 711000"/>
            </a:gdLst>
            <a:ahLst/>
            <a:rect l="textAreaLeft" t="textAreaTop" r="textAreaRight" b="textAreaBottom"/>
            <a:pathLst>
              <a:path w="718819" h="711200">
                <a:moveTo>
                  <a:pt x="718299" y="0"/>
                </a:moveTo>
                <a:lnTo>
                  <a:pt x="0" y="0"/>
                </a:lnTo>
                <a:lnTo>
                  <a:pt x="0" y="101600"/>
                </a:lnTo>
                <a:lnTo>
                  <a:pt x="0" y="609600"/>
                </a:lnTo>
                <a:lnTo>
                  <a:pt x="0" y="711200"/>
                </a:lnTo>
                <a:lnTo>
                  <a:pt x="718299" y="711200"/>
                </a:lnTo>
                <a:lnTo>
                  <a:pt x="718299" y="609600"/>
                </a:lnTo>
                <a:lnTo>
                  <a:pt x="102616" y="609600"/>
                </a:lnTo>
                <a:lnTo>
                  <a:pt x="102616" y="101600"/>
                </a:lnTo>
                <a:lnTo>
                  <a:pt x="718299" y="101600"/>
                </a:lnTo>
                <a:lnTo>
                  <a:pt x="71829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45" name="object 36"/>
          <p:cNvSpPr/>
          <p:nvPr/>
        </p:nvSpPr>
        <p:spPr>
          <a:xfrm>
            <a:off x="17417160" y="9107280"/>
            <a:ext cx="307440" cy="609120"/>
          </a:xfrm>
          <a:custGeom>
            <a:avLst/>
            <a:gdLst>
              <a:gd name="textAreaLeft" fmla="*/ 0 w 307440"/>
              <a:gd name="textAreaRight" fmla="*/ 307800 w 307440"/>
              <a:gd name="textAreaTop" fmla="*/ 0 h 609120"/>
              <a:gd name="textAreaBottom" fmla="*/ 609480 h 609120"/>
            </a:gdLst>
            <a:ahLst/>
            <a:rect l="textAreaLeft" t="textAreaTop" r="textAreaRight" b="textAreaBottom"/>
            <a:pathLst>
              <a:path w="307975" h="609600">
                <a:moveTo>
                  <a:pt x="307848" y="0"/>
                </a:moveTo>
                <a:lnTo>
                  <a:pt x="102616" y="0"/>
                </a:lnTo>
                <a:lnTo>
                  <a:pt x="102616" y="101600"/>
                </a:lnTo>
                <a:lnTo>
                  <a:pt x="102616" y="203200"/>
                </a:lnTo>
                <a:lnTo>
                  <a:pt x="0" y="203200"/>
                </a:lnTo>
                <a:lnTo>
                  <a:pt x="0" y="406400"/>
                </a:lnTo>
                <a:lnTo>
                  <a:pt x="0" y="508000"/>
                </a:lnTo>
                <a:lnTo>
                  <a:pt x="0" y="609600"/>
                </a:lnTo>
                <a:lnTo>
                  <a:pt x="307848" y="609600"/>
                </a:lnTo>
                <a:lnTo>
                  <a:pt x="307848" y="508000"/>
                </a:lnTo>
                <a:lnTo>
                  <a:pt x="102616" y="508000"/>
                </a:lnTo>
                <a:lnTo>
                  <a:pt x="102616" y="406400"/>
                </a:lnTo>
                <a:lnTo>
                  <a:pt x="205232" y="406400"/>
                </a:lnTo>
                <a:lnTo>
                  <a:pt x="205232" y="203200"/>
                </a:lnTo>
                <a:lnTo>
                  <a:pt x="205232" y="101600"/>
                </a:lnTo>
                <a:lnTo>
                  <a:pt x="307848" y="101600"/>
                </a:lnTo>
                <a:lnTo>
                  <a:pt x="30784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46" name="object 37"/>
          <p:cNvSpPr/>
          <p:nvPr/>
        </p:nvSpPr>
        <p:spPr>
          <a:xfrm>
            <a:off x="17827560" y="961524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47" name="object 38"/>
          <p:cNvSpPr/>
          <p:nvPr/>
        </p:nvSpPr>
        <p:spPr>
          <a:xfrm>
            <a:off x="18135720" y="961524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48" name="object 39"/>
          <p:cNvSpPr/>
          <p:nvPr/>
        </p:nvSpPr>
        <p:spPr>
          <a:xfrm>
            <a:off x="18853920" y="9513720"/>
            <a:ext cx="307440" cy="202680"/>
          </a:xfrm>
          <a:custGeom>
            <a:avLst/>
            <a:gdLst>
              <a:gd name="textAreaLeft" fmla="*/ 0 w 307440"/>
              <a:gd name="textAreaRight" fmla="*/ 307800 w 307440"/>
              <a:gd name="textAreaTop" fmla="*/ 0 h 202680"/>
              <a:gd name="textAreaBottom" fmla="*/ 203040 h 202680"/>
            </a:gdLst>
            <a:ahLst/>
            <a:rect l="textAreaLeft" t="textAreaTop" r="textAreaRight" b="textAreaBottom"/>
            <a:pathLst>
              <a:path w="307975" h="203200">
                <a:moveTo>
                  <a:pt x="307844" y="0"/>
                </a:moveTo>
                <a:lnTo>
                  <a:pt x="0" y="0"/>
                </a:lnTo>
                <a:lnTo>
                  <a:pt x="0" y="203200"/>
                </a:lnTo>
                <a:lnTo>
                  <a:pt x="307844" y="203200"/>
                </a:lnTo>
                <a:lnTo>
                  <a:pt x="307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49" name="object 40"/>
          <p:cNvSpPr/>
          <p:nvPr/>
        </p:nvSpPr>
        <p:spPr>
          <a:xfrm>
            <a:off x="17211960" y="9107280"/>
            <a:ext cx="102600" cy="507600"/>
          </a:xfrm>
          <a:custGeom>
            <a:avLst/>
            <a:gdLst>
              <a:gd name="textAreaLeft" fmla="*/ 0 w 102600"/>
              <a:gd name="textAreaRight" fmla="*/ 102960 w 102600"/>
              <a:gd name="textAreaTop" fmla="*/ 0 h 507600"/>
              <a:gd name="textAreaBottom" fmla="*/ 507960 h 507600"/>
            </a:gdLst>
            <a:ahLst/>
            <a:rect l="textAreaLeft" t="textAreaTop" r="textAreaRight" b="textAreaBottom"/>
            <a:pathLst>
              <a:path w="102869" h="508000">
                <a:moveTo>
                  <a:pt x="102614" y="0"/>
                </a:moveTo>
                <a:lnTo>
                  <a:pt x="0" y="0"/>
                </a:lnTo>
                <a:lnTo>
                  <a:pt x="0" y="508000"/>
                </a:lnTo>
                <a:lnTo>
                  <a:pt x="102614" y="5080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0" name="object 41"/>
          <p:cNvSpPr/>
          <p:nvPr/>
        </p:nvSpPr>
        <p:spPr>
          <a:xfrm>
            <a:off x="17724960" y="9310680"/>
            <a:ext cx="410400" cy="304560"/>
          </a:xfrm>
          <a:custGeom>
            <a:avLst/>
            <a:gdLst>
              <a:gd name="textAreaLeft" fmla="*/ 0 w 410400"/>
              <a:gd name="textAreaRight" fmla="*/ 410760 w 41040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410844" h="304800">
                <a:moveTo>
                  <a:pt x="410451" y="203200"/>
                </a:moveTo>
                <a:lnTo>
                  <a:pt x="307848" y="203200"/>
                </a:lnTo>
                <a:lnTo>
                  <a:pt x="307848" y="101600"/>
                </a:lnTo>
                <a:lnTo>
                  <a:pt x="205232" y="101600"/>
                </a:lnTo>
                <a:lnTo>
                  <a:pt x="205232" y="0"/>
                </a:lnTo>
                <a:lnTo>
                  <a:pt x="0" y="0"/>
                </a:lnTo>
                <a:lnTo>
                  <a:pt x="0" y="101600"/>
                </a:lnTo>
                <a:lnTo>
                  <a:pt x="0" y="203200"/>
                </a:lnTo>
                <a:lnTo>
                  <a:pt x="0" y="304800"/>
                </a:lnTo>
                <a:lnTo>
                  <a:pt x="410451" y="304800"/>
                </a:lnTo>
                <a:lnTo>
                  <a:pt x="410451" y="203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1" name="object 42"/>
          <p:cNvSpPr/>
          <p:nvPr/>
        </p:nvSpPr>
        <p:spPr>
          <a:xfrm>
            <a:off x="18340920" y="951372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2" name="object 43"/>
          <p:cNvSpPr/>
          <p:nvPr/>
        </p:nvSpPr>
        <p:spPr>
          <a:xfrm>
            <a:off x="18648720" y="951372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3" name="object 44"/>
          <p:cNvSpPr/>
          <p:nvPr/>
        </p:nvSpPr>
        <p:spPr>
          <a:xfrm>
            <a:off x="16801560" y="9209160"/>
            <a:ext cx="307440" cy="304560"/>
          </a:xfrm>
          <a:custGeom>
            <a:avLst/>
            <a:gdLst>
              <a:gd name="textAreaLeft" fmla="*/ 0 w 307440"/>
              <a:gd name="textAreaRight" fmla="*/ 307800 w 30744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307975" h="304800">
                <a:moveTo>
                  <a:pt x="307844" y="0"/>
                </a:moveTo>
                <a:lnTo>
                  <a:pt x="0" y="0"/>
                </a:lnTo>
                <a:lnTo>
                  <a:pt x="0" y="304800"/>
                </a:lnTo>
                <a:lnTo>
                  <a:pt x="307844" y="304800"/>
                </a:lnTo>
                <a:lnTo>
                  <a:pt x="307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4" name="object 45"/>
          <p:cNvSpPr/>
          <p:nvPr/>
        </p:nvSpPr>
        <p:spPr>
          <a:xfrm>
            <a:off x="18751320" y="9412200"/>
            <a:ext cx="307440" cy="101160"/>
          </a:xfrm>
          <a:custGeom>
            <a:avLst/>
            <a:gdLst>
              <a:gd name="textAreaLeft" fmla="*/ 0 w 307440"/>
              <a:gd name="textAreaRight" fmla="*/ 307800 w 30744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307975" h="101600">
                <a:moveTo>
                  <a:pt x="307844" y="0"/>
                </a:moveTo>
                <a:lnTo>
                  <a:pt x="0" y="0"/>
                </a:lnTo>
                <a:lnTo>
                  <a:pt x="0" y="101600"/>
                </a:lnTo>
                <a:lnTo>
                  <a:pt x="307844" y="101600"/>
                </a:lnTo>
                <a:lnTo>
                  <a:pt x="307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5" name="object 46"/>
          <p:cNvSpPr/>
          <p:nvPr/>
        </p:nvSpPr>
        <p:spPr>
          <a:xfrm>
            <a:off x="17930520" y="8904240"/>
            <a:ext cx="820800" cy="507600"/>
          </a:xfrm>
          <a:custGeom>
            <a:avLst/>
            <a:gdLst>
              <a:gd name="textAreaLeft" fmla="*/ 0 w 820800"/>
              <a:gd name="textAreaRight" fmla="*/ 821160 w 820800"/>
              <a:gd name="textAreaTop" fmla="*/ 0 h 507600"/>
              <a:gd name="textAreaBottom" fmla="*/ 507960 h 507600"/>
            </a:gdLst>
            <a:ahLst/>
            <a:rect l="textAreaLeft" t="textAreaTop" r="textAreaRight" b="textAreaBottom"/>
            <a:pathLst>
              <a:path w="821055" h="508000">
                <a:moveTo>
                  <a:pt x="820915" y="304800"/>
                </a:moveTo>
                <a:lnTo>
                  <a:pt x="410451" y="304800"/>
                </a:lnTo>
                <a:lnTo>
                  <a:pt x="410451" y="101600"/>
                </a:lnTo>
                <a:lnTo>
                  <a:pt x="410451" y="0"/>
                </a:lnTo>
                <a:lnTo>
                  <a:pt x="0" y="0"/>
                </a:lnTo>
                <a:lnTo>
                  <a:pt x="0" y="101600"/>
                </a:lnTo>
                <a:lnTo>
                  <a:pt x="307835" y="101600"/>
                </a:lnTo>
                <a:lnTo>
                  <a:pt x="307835" y="304800"/>
                </a:lnTo>
                <a:lnTo>
                  <a:pt x="307835" y="406400"/>
                </a:lnTo>
                <a:lnTo>
                  <a:pt x="307835" y="508000"/>
                </a:lnTo>
                <a:lnTo>
                  <a:pt x="513067" y="508000"/>
                </a:lnTo>
                <a:lnTo>
                  <a:pt x="513067" y="406400"/>
                </a:lnTo>
                <a:lnTo>
                  <a:pt x="718299" y="406400"/>
                </a:lnTo>
                <a:lnTo>
                  <a:pt x="718299" y="508000"/>
                </a:lnTo>
                <a:lnTo>
                  <a:pt x="820915" y="508000"/>
                </a:lnTo>
                <a:lnTo>
                  <a:pt x="820915" y="406400"/>
                </a:lnTo>
                <a:lnTo>
                  <a:pt x="820915" y="3048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6" name="object 47"/>
          <p:cNvSpPr/>
          <p:nvPr/>
        </p:nvSpPr>
        <p:spPr>
          <a:xfrm>
            <a:off x="18853920" y="9005760"/>
            <a:ext cx="307440" cy="406080"/>
          </a:xfrm>
          <a:custGeom>
            <a:avLst/>
            <a:gdLst>
              <a:gd name="textAreaLeft" fmla="*/ 0 w 307440"/>
              <a:gd name="textAreaRight" fmla="*/ 307800 w 307440"/>
              <a:gd name="textAreaTop" fmla="*/ 0 h 406080"/>
              <a:gd name="textAreaBottom" fmla="*/ 406440 h 406080"/>
            </a:gdLst>
            <a:ahLst/>
            <a:rect l="textAreaLeft" t="textAreaTop" r="textAreaRight" b="textAreaBottom"/>
            <a:pathLst>
              <a:path w="307975" h="406400">
                <a:moveTo>
                  <a:pt x="307835" y="0"/>
                </a:moveTo>
                <a:lnTo>
                  <a:pt x="0" y="0"/>
                </a:lnTo>
                <a:lnTo>
                  <a:pt x="0" y="101600"/>
                </a:lnTo>
                <a:lnTo>
                  <a:pt x="102616" y="101600"/>
                </a:lnTo>
                <a:lnTo>
                  <a:pt x="102616" y="203200"/>
                </a:lnTo>
                <a:lnTo>
                  <a:pt x="205219" y="203200"/>
                </a:lnTo>
                <a:lnTo>
                  <a:pt x="205219" y="304800"/>
                </a:lnTo>
                <a:lnTo>
                  <a:pt x="102616" y="304800"/>
                </a:lnTo>
                <a:lnTo>
                  <a:pt x="102616" y="406400"/>
                </a:lnTo>
                <a:lnTo>
                  <a:pt x="307835" y="406400"/>
                </a:lnTo>
                <a:lnTo>
                  <a:pt x="307835" y="304800"/>
                </a:lnTo>
                <a:lnTo>
                  <a:pt x="307835" y="203200"/>
                </a:lnTo>
                <a:lnTo>
                  <a:pt x="307835" y="101600"/>
                </a:lnTo>
                <a:lnTo>
                  <a:pt x="30783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7" name="object 48"/>
          <p:cNvSpPr/>
          <p:nvPr/>
        </p:nvSpPr>
        <p:spPr>
          <a:xfrm>
            <a:off x="17724960" y="9005760"/>
            <a:ext cx="410400" cy="304560"/>
          </a:xfrm>
          <a:custGeom>
            <a:avLst/>
            <a:gdLst>
              <a:gd name="textAreaLeft" fmla="*/ 0 w 410400"/>
              <a:gd name="textAreaRight" fmla="*/ 410760 w 41040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410844" h="304800">
                <a:moveTo>
                  <a:pt x="410451" y="0"/>
                </a:moveTo>
                <a:lnTo>
                  <a:pt x="0" y="0"/>
                </a:lnTo>
                <a:lnTo>
                  <a:pt x="0" y="101600"/>
                </a:lnTo>
                <a:lnTo>
                  <a:pt x="307848" y="101600"/>
                </a:lnTo>
                <a:lnTo>
                  <a:pt x="307848" y="203200"/>
                </a:lnTo>
                <a:lnTo>
                  <a:pt x="205232" y="203200"/>
                </a:lnTo>
                <a:lnTo>
                  <a:pt x="205232" y="304800"/>
                </a:lnTo>
                <a:lnTo>
                  <a:pt x="410451" y="304800"/>
                </a:lnTo>
                <a:lnTo>
                  <a:pt x="410451" y="203200"/>
                </a:lnTo>
                <a:lnTo>
                  <a:pt x="410451" y="101600"/>
                </a:lnTo>
                <a:lnTo>
                  <a:pt x="41045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8" name="object 49"/>
          <p:cNvSpPr/>
          <p:nvPr/>
        </p:nvSpPr>
        <p:spPr>
          <a:xfrm>
            <a:off x="18853920" y="920916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9" name="object 50"/>
          <p:cNvSpPr/>
          <p:nvPr/>
        </p:nvSpPr>
        <p:spPr>
          <a:xfrm>
            <a:off x="17827560" y="910728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0" name="object 51"/>
          <p:cNvSpPr/>
          <p:nvPr/>
        </p:nvSpPr>
        <p:spPr>
          <a:xfrm>
            <a:off x="18648720" y="8904240"/>
            <a:ext cx="307440" cy="304560"/>
          </a:xfrm>
          <a:custGeom>
            <a:avLst/>
            <a:gdLst>
              <a:gd name="textAreaLeft" fmla="*/ 0 w 307440"/>
              <a:gd name="textAreaRight" fmla="*/ 307800 w 30744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307975" h="304800">
                <a:moveTo>
                  <a:pt x="307848" y="0"/>
                </a:moveTo>
                <a:lnTo>
                  <a:pt x="0" y="0"/>
                </a:lnTo>
                <a:lnTo>
                  <a:pt x="0" y="101600"/>
                </a:lnTo>
                <a:lnTo>
                  <a:pt x="0" y="304800"/>
                </a:lnTo>
                <a:lnTo>
                  <a:pt x="102616" y="304800"/>
                </a:lnTo>
                <a:lnTo>
                  <a:pt x="102616" y="101600"/>
                </a:lnTo>
                <a:lnTo>
                  <a:pt x="307848" y="101600"/>
                </a:lnTo>
                <a:lnTo>
                  <a:pt x="30784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1" name="object 52"/>
          <p:cNvSpPr/>
          <p:nvPr/>
        </p:nvSpPr>
        <p:spPr>
          <a:xfrm>
            <a:off x="18443520" y="900576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2" name="object 53"/>
          <p:cNvSpPr/>
          <p:nvPr/>
        </p:nvSpPr>
        <p:spPr>
          <a:xfrm>
            <a:off x="17417160" y="8904240"/>
            <a:ext cx="307440" cy="101160"/>
          </a:xfrm>
          <a:custGeom>
            <a:avLst/>
            <a:gdLst>
              <a:gd name="textAreaLeft" fmla="*/ 0 w 307440"/>
              <a:gd name="textAreaRight" fmla="*/ 307800 w 30744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307975" h="101600">
                <a:moveTo>
                  <a:pt x="307844" y="0"/>
                </a:moveTo>
                <a:lnTo>
                  <a:pt x="0" y="0"/>
                </a:lnTo>
                <a:lnTo>
                  <a:pt x="0" y="101600"/>
                </a:lnTo>
                <a:lnTo>
                  <a:pt x="307844" y="101600"/>
                </a:lnTo>
                <a:lnTo>
                  <a:pt x="307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3" name="object 54"/>
          <p:cNvSpPr/>
          <p:nvPr/>
        </p:nvSpPr>
        <p:spPr>
          <a:xfrm>
            <a:off x="16801560" y="880272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4" name="object 55"/>
          <p:cNvSpPr/>
          <p:nvPr/>
        </p:nvSpPr>
        <p:spPr>
          <a:xfrm>
            <a:off x="17211960" y="8802720"/>
            <a:ext cx="205560" cy="101160"/>
          </a:xfrm>
          <a:custGeom>
            <a:avLst/>
            <a:gdLst>
              <a:gd name="textAreaLeft" fmla="*/ 0 w 205560"/>
              <a:gd name="textAreaRight" fmla="*/ 205920 w 20556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205740" h="101600">
                <a:moveTo>
                  <a:pt x="205229" y="0"/>
                </a:moveTo>
                <a:lnTo>
                  <a:pt x="0" y="0"/>
                </a:lnTo>
                <a:lnTo>
                  <a:pt x="0" y="101600"/>
                </a:lnTo>
                <a:lnTo>
                  <a:pt x="205229" y="101600"/>
                </a:lnTo>
                <a:lnTo>
                  <a:pt x="20522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5" name="object 56"/>
          <p:cNvSpPr/>
          <p:nvPr/>
        </p:nvSpPr>
        <p:spPr>
          <a:xfrm>
            <a:off x="17622360" y="8802720"/>
            <a:ext cx="307440" cy="101160"/>
          </a:xfrm>
          <a:custGeom>
            <a:avLst/>
            <a:gdLst>
              <a:gd name="textAreaLeft" fmla="*/ 0 w 307440"/>
              <a:gd name="textAreaRight" fmla="*/ 307800 w 30744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307975" h="101600">
                <a:moveTo>
                  <a:pt x="307844" y="0"/>
                </a:moveTo>
                <a:lnTo>
                  <a:pt x="0" y="0"/>
                </a:lnTo>
                <a:lnTo>
                  <a:pt x="0" y="101600"/>
                </a:lnTo>
                <a:lnTo>
                  <a:pt x="307844" y="101600"/>
                </a:lnTo>
                <a:lnTo>
                  <a:pt x="307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6" name="object 57"/>
          <p:cNvSpPr/>
          <p:nvPr/>
        </p:nvSpPr>
        <p:spPr>
          <a:xfrm>
            <a:off x="18238320" y="8802720"/>
            <a:ext cx="512640" cy="101160"/>
          </a:xfrm>
          <a:custGeom>
            <a:avLst/>
            <a:gdLst>
              <a:gd name="textAreaLeft" fmla="*/ 0 w 512640"/>
              <a:gd name="textAreaRight" fmla="*/ 513000 w 51264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513080" h="101600">
                <a:moveTo>
                  <a:pt x="513073" y="0"/>
                </a:moveTo>
                <a:lnTo>
                  <a:pt x="0" y="0"/>
                </a:lnTo>
                <a:lnTo>
                  <a:pt x="0" y="101600"/>
                </a:lnTo>
                <a:lnTo>
                  <a:pt x="513073" y="101600"/>
                </a:lnTo>
                <a:lnTo>
                  <a:pt x="51307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7" name="object 58"/>
          <p:cNvSpPr/>
          <p:nvPr/>
        </p:nvSpPr>
        <p:spPr>
          <a:xfrm>
            <a:off x="18956520" y="8281800"/>
            <a:ext cx="205560" cy="622080"/>
          </a:xfrm>
          <a:custGeom>
            <a:avLst/>
            <a:gdLst>
              <a:gd name="textAreaLeft" fmla="*/ 0 w 205560"/>
              <a:gd name="textAreaRight" fmla="*/ 205920 w 205560"/>
              <a:gd name="textAreaTop" fmla="*/ 0 h 622080"/>
              <a:gd name="textAreaBottom" fmla="*/ 622440 h 622080"/>
            </a:gdLst>
            <a:ahLst/>
            <a:rect l="textAreaLeft" t="textAreaTop" r="textAreaRight" b="textAreaBottom"/>
            <a:pathLst>
              <a:path w="205740" h="622300">
                <a:moveTo>
                  <a:pt x="205219" y="0"/>
                </a:moveTo>
                <a:lnTo>
                  <a:pt x="102603" y="0"/>
                </a:lnTo>
                <a:lnTo>
                  <a:pt x="102603" y="101600"/>
                </a:lnTo>
                <a:lnTo>
                  <a:pt x="0" y="101600"/>
                </a:lnTo>
                <a:lnTo>
                  <a:pt x="0" y="215900"/>
                </a:lnTo>
                <a:lnTo>
                  <a:pt x="102603" y="215900"/>
                </a:lnTo>
                <a:lnTo>
                  <a:pt x="102603" y="419100"/>
                </a:lnTo>
                <a:lnTo>
                  <a:pt x="0" y="419100"/>
                </a:lnTo>
                <a:lnTo>
                  <a:pt x="0" y="520700"/>
                </a:lnTo>
                <a:lnTo>
                  <a:pt x="0" y="622300"/>
                </a:lnTo>
                <a:lnTo>
                  <a:pt x="102603" y="622300"/>
                </a:lnTo>
                <a:lnTo>
                  <a:pt x="102603" y="520700"/>
                </a:lnTo>
                <a:lnTo>
                  <a:pt x="205219" y="520700"/>
                </a:lnTo>
                <a:lnTo>
                  <a:pt x="205219" y="419100"/>
                </a:lnTo>
                <a:lnTo>
                  <a:pt x="205219" y="215900"/>
                </a:lnTo>
                <a:lnTo>
                  <a:pt x="205219" y="101600"/>
                </a:lnTo>
                <a:lnTo>
                  <a:pt x="20521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8" name="object 59"/>
          <p:cNvSpPr/>
          <p:nvPr/>
        </p:nvSpPr>
        <p:spPr>
          <a:xfrm>
            <a:off x="16596360" y="870084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9" name="object 60"/>
          <p:cNvSpPr/>
          <p:nvPr/>
        </p:nvSpPr>
        <p:spPr>
          <a:xfrm>
            <a:off x="17314560" y="8700840"/>
            <a:ext cx="307440" cy="101160"/>
          </a:xfrm>
          <a:custGeom>
            <a:avLst/>
            <a:gdLst>
              <a:gd name="textAreaLeft" fmla="*/ 0 w 307440"/>
              <a:gd name="textAreaRight" fmla="*/ 307800 w 30744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307975" h="101600">
                <a:moveTo>
                  <a:pt x="307844" y="0"/>
                </a:moveTo>
                <a:lnTo>
                  <a:pt x="0" y="0"/>
                </a:lnTo>
                <a:lnTo>
                  <a:pt x="0" y="101600"/>
                </a:lnTo>
                <a:lnTo>
                  <a:pt x="307844" y="101600"/>
                </a:lnTo>
                <a:lnTo>
                  <a:pt x="307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0" name="object 61"/>
          <p:cNvSpPr/>
          <p:nvPr/>
        </p:nvSpPr>
        <p:spPr>
          <a:xfrm>
            <a:off x="17724960" y="870084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1" name="object 62"/>
          <p:cNvSpPr/>
          <p:nvPr/>
        </p:nvSpPr>
        <p:spPr>
          <a:xfrm>
            <a:off x="16698960" y="8497800"/>
            <a:ext cx="307440" cy="202680"/>
          </a:xfrm>
          <a:custGeom>
            <a:avLst/>
            <a:gdLst>
              <a:gd name="textAreaLeft" fmla="*/ 0 w 307440"/>
              <a:gd name="textAreaRight" fmla="*/ 307800 w 307440"/>
              <a:gd name="textAreaTop" fmla="*/ 0 h 202680"/>
              <a:gd name="textAreaBottom" fmla="*/ 203040 h 202680"/>
            </a:gdLst>
            <a:ahLst/>
            <a:rect l="textAreaLeft" t="textAreaTop" r="textAreaRight" b="textAreaBottom"/>
            <a:pathLst>
              <a:path w="307975" h="203200">
                <a:moveTo>
                  <a:pt x="307848" y="101600"/>
                </a:moveTo>
                <a:lnTo>
                  <a:pt x="102616" y="101600"/>
                </a:lnTo>
                <a:lnTo>
                  <a:pt x="102616" y="0"/>
                </a:lnTo>
                <a:lnTo>
                  <a:pt x="0" y="0"/>
                </a:lnTo>
                <a:lnTo>
                  <a:pt x="0" y="101600"/>
                </a:lnTo>
                <a:lnTo>
                  <a:pt x="0" y="203200"/>
                </a:lnTo>
                <a:lnTo>
                  <a:pt x="307848" y="203200"/>
                </a:lnTo>
                <a:lnTo>
                  <a:pt x="307848" y="1016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2" name="object 63"/>
          <p:cNvSpPr/>
          <p:nvPr/>
        </p:nvSpPr>
        <p:spPr>
          <a:xfrm>
            <a:off x="17109360" y="8599320"/>
            <a:ext cx="410400" cy="101160"/>
          </a:xfrm>
          <a:custGeom>
            <a:avLst/>
            <a:gdLst>
              <a:gd name="textAreaLeft" fmla="*/ 0 w 410400"/>
              <a:gd name="textAreaRight" fmla="*/ 410760 w 4104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410844" h="101600">
                <a:moveTo>
                  <a:pt x="410458" y="0"/>
                </a:moveTo>
                <a:lnTo>
                  <a:pt x="0" y="0"/>
                </a:lnTo>
                <a:lnTo>
                  <a:pt x="0" y="101600"/>
                </a:lnTo>
                <a:lnTo>
                  <a:pt x="410458" y="101600"/>
                </a:lnTo>
                <a:lnTo>
                  <a:pt x="41045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3" name="object 64"/>
          <p:cNvSpPr/>
          <p:nvPr/>
        </p:nvSpPr>
        <p:spPr>
          <a:xfrm>
            <a:off x="17622360" y="8599320"/>
            <a:ext cx="307440" cy="101160"/>
          </a:xfrm>
          <a:custGeom>
            <a:avLst/>
            <a:gdLst>
              <a:gd name="textAreaLeft" fmla="*/ 0 w 307440"/>
              <a:gd name="textAreaRight" fmla="*/ 307800 w 30744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307975" h="101600">
                <a:moveTo>
                  <a:pt x="307844" y="0"/>
                </a:moveTo>
                <a:lnTo>
                  <a:pt x="0" y="0"/>
                </a:lnTo>
                <a:lnTo>
                  <a:pt x="0" y="101600"/>
                </a:lnTo>
                <a:lnTo>
                  <a:pt x="307844" y="101600"/>
                </a:lnTo>
                <a:lnTo>
                  <a:pt x="307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4" name="object 65"/>
          <p:cNvSpPr/>
          <p:nvPr/>
        </p:nvSpPr>
        <p:spPr>
          <a:xfrm>
            <a:off x="18033120" y="8497800"/>
            <a:ext cx="102600" cy="202680"/>
          </a:xfrm>
          <a:custGeom>
            <a:avLst/>
            <a:gdLst>
              <a:gd name="textAreaLeft" fmla="*/ 0 w 102600"/>
              <a:gd name="textAreaRight" fmla="*/ 102960 w 102600"/>
              <a:gd name="textAreaTop" fmla="*/ 0 h 202680"/>
              <a:gd name="textAreaBottom" fmla="*/ 203040 h 202680"/>
            </a:gdLst>
            <a:ahLst/>
            <a:rect l="textAreaLeft" t="textAreaTop" r="textAreaRight" b="textAreaBottom"/>
            <a:pathLst>
              <a:path w="102869" h="203200">
                <a:moveTo>
                  <a:pt x="102614" y="0"/>
                </a:moveTo>
                <a:lnTo>
                  <a:pt x="0" y="0"/>
                </a:lnTo>
                <a:lnTo>
                  <a:pt x="0" y="203200"/>
                </a:lnTo>
                <a:lnTo>
                  <a:pt x="102614" y="2032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5" name="object 66"/>
          <p:cNvSpPr/>
          <p:nvPr/>
        </p:nvSpPr>
        <p:spPr>
          <a:xfrm>
            <a:off x="18340920" y="859932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6" name="object 67"/>
          <p:cNvSpPr/>
          <p:nvPr/>
        </p:nvSpPr>
        <p:spPr>
          <a:xfrm>
            <a:off x="18546120" y="8497800"/>
            <a:ext cx="307440" cy="202680"/>
          </a:xfrm>
          <a:custGeom>
            <a:avLst/>
            <a:gdLst>
              <a:gd name="textAreaLeft" fmla="*/ 0 w 307440"/>
              <a:gd name="textAreaRight" fmla="*/ 307800 w 307440"/>
              <a:gd name="textAreaTop" fmla="*/ 0 h 202680"/>
              <a:gd name="textAreaBottom" fmla="*/ 203040 h 202680"/>
            </a:gdLst>
            <a:ahLst/>
            <a:rect l="textAreaLeft" t="textAreaTop" r="textAreaRight" b="textAreaBottom"/>
            <a:pathLst>
              <a:path w="307975" h="203200">
                <a:moveTo>
                  <a:pt x="307848" y="0"/>
                </a:moveTo>
                <a:lnTo>
                  <a:pt x="205232" y="0"/>
                </a:lnTo>
                <a:lnTo>
                  <a:pt x="205232" y="101600"/>
                </a:lnTo>
                <a:lnTo>
                  <a:pt x="0" y="101600"/>
                </a:lnTo>
                <a:lnTo>
                  <a:pt x="0" y="203200"/>
                </a:lnTo>
                <a:lnTo>
                  <a:pt x="307848" y="203200"/>
                </a:lnTo>
                <a:lnTo>
                  <a:pt x="307848" y="101600"/>
                </a:lnTo>
                <a:lnTo>
                  <a:pt x="30784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7" name="object 68"/>
          <p:cNvSpPr/>
          <p:nvPr/>
        </p:nvSpPr>
        <p:spPr>
          <a:xfrm>
            <a:off x="16904160" y="8497800"/>
            <a:ext cx="205560" cy="101160"/>
          </a:xfrm>
          <a:custGeom>
            <a:avLst/>
            <a:gdLst>
              <a:gd name="textAreaLeft" fmla="*/ 0 w 205560"/>
              <a:gd name="textAreaRight" fmla="*/ 205920 w 20556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205740" h="101600">
                <a:moveTo>
                  <a:pt x="205229" y="0"/>
                </a:moveTo>
                <a:lnTo>
                  <a:pt x="0" y="0"/>
                </a:lnTo>
                <a:lnTo>
                  <a:pt x="0" y="101600"/>
                </a:lnTo>
                <a:lnTo>
                  <a:pt x="205229" y="101600"/>
                </a:lnTo>
                <a:lnTo>
                  <a:pt x="20522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8" name="object 69"/>
          <p:cNvSpPr/>
          <p:nvPr/>
        </p:nvSpPr>
        <p:spPr>
          <a:xfrm>
            <a:off x="17519760" y="8180280"/>
            <a:ext cx="1333800" cy="418680"/>
          </a:xfrm>
          <a:custGeom>
            <a:avLst/>
            <a:gdLst>
              <a:gd name="textAreaLeft" fmla="*/ 0 w 1333800"/>
              <a:gd name="textAreaRight" fmla="*/ 1334160 w 1333800"/>
              <a:gd name="textAreaTop" fmla="*/ 0 h 418680"/>
              <a:gd name="textAreaBottom" fmla="*/ 419040 h 418680"/>
            </a:gdLst>
            <a:ahLst/>
            <a:rect l="textAreaLeft" t="textAreaTop" r="textAreaRight" b="textAreaBottom"/>
            <a:pathLst>
              <a:path w="1334134" h="419100">
                <a:moveTo>
                  <a:pt x="307848" y="317500"/>
                </a:moveTo>
                <a:lnTo>
                  <a:pt x="205232" y="317500"/>
                </a:lnTo>
                <a:lnTo>
                  <a:pt x="205232" y="419100"/>
                </a:lnTo>
                <a:lnTo>
                  <a:pt x="307848" y="419100"/>
                </a:lnTo>
                <a:lnTo>
                  <a:pt x="307848" y="317500"/>
                </a:lnTo>
                <a:close/>
              </a:path>
              <a:path w="1334134" h="419100">
                <a:moveTo>
                  <a:pt x="1333995" y="203200"/>
                </a:moveTo>
                <a:lnTo>
                  <a:pt x="1128763" y="203200"/>
                </a:lnTo>
                <a:lnTo>
                  <a:pt x="1128763" y="101600"/>
                </a:lnTo>
                <a:lnTo>
                  <a:pt x="307848" y="101600"/>
                </a:lnTo>
                <a:lnTo>
                  <a:pt x="307848" y="0"/>
                </a:lnTo>
                <a:lnTo>
                  <a:pt x="0" y="0"/>
                </a:lnTo>
                <a:lnTo>
                  <a:pt x="0" y="101600"/>
                </a:lnTo>
                <a:lnTo>
                  <a:pt x="0" y="203200"/>
                </a:lnTo>
                <a:lnTo>
                  <a:pt x="0" y="317500"/>
                </a:lnTo>
                <a:lnTo>
                  <a:pt x="0" y="419100"/>
                </a:lnTo>
                <a:lnTo>
                  <a:pt x="102616" y="419100"/>
                </a:lnTo>
                <a:lnTo>
                  <a:pt x="102616" y="317500"/>
                </a:lnTo>
                <a:lnTo>
                  <a:pt x="205232" y="317500"/>
                </a:lnTo>
                <a:lnTo>
                  <a:pt x="205232" y="203200"/>
                </a:lnTo>
                <a:lnTo>
                  <a:pt x="615683" y="203200"/>
                </a:lnTo>
                <a:lnTo>
                  <a:pt x="615683" y="317500"/>
                </a:lnTo>
                <a:lnTo>
                  <a:pt x="718299" y="317500"/>
                </a:lnTo>
                <a:lnTo>
                  <a:pt x="718299" y="419100"/>
                </a:lnTo>
                <a:lnTo>
                  <a:pt x="820915" y="419100"/>
                </a:lnTo>
                <a:lnTo>
                  <a:pt x="820915" y="317500"/>
                </a:lnTo>
                <a:lnTo>
                  <a:pt x="820915" y="203200"/>
                </a:lnTo>
                <a:lnTo>
                  <a:pt x="923531" y="203200"/>
                </a:lnTo>
                <a:lnTo>
                  <a:pt x="923531" y="317500"/>
                </a:lnTo>
                <a:lnTo>
                  <a:pt x="923531" y="419100"/>
                </a:lnTo>
                <a:lnTo>
                  <a:pt x="1128763" y="419100"/>
                </a:lnTo>
                <a:lnTo>
                  <a:pt x="1128763" y="317500"/>
                </a:lnTo>
                <a:lnTo>
                  <a:pt x="1333995" y="317500"/>
                </a:lnTo>
                <a:lnTo>
                  <a:pt x="1333995" y="2032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9" name="object 70"/>
          <p:cNvSpPr/>
          <p:nvPr/>
        </p:nvSpPr>
        <p:spPr>
          <a:xfrm>
            <a:off x="16801560" y="8281800"/>
            <a:ext cx="205560" cy="215640"/>
          </a:xfrm>
          <a:custGeom>
            <a:avLst/>
            <a:gdLst>
              <a:gd name="textAreaLeft" fmla="*/ 0 w 205560"/>
              <a:gd name="textAreaRight" fmla="*/ 205920 w 205560"/>
              <a:gd name="textAreaTop" fmla="*/ 0 h 215640"/>
              <a:gd name="textAreaBottom" fmla="*/ 216000 h 215640"/>
            </a:gdLst>
            <a:ahLst/>
            <a:rect l="textAreaLeft" t="textAreaTop" r="textAreaRight" b="textAreaBottom"/>
            <a:pathLst>
              <a:path w="205740" h="215900">
                <a:moveTo>
                  <a:pt x="205232" y="101600"/>
                </a:moveTo>
                <a:lnTo>
                  <a:pt x="102616" y="101600"/>
                </a:lnTo>
                <a:lnTo>
                  <a:pt x="102616" y="0"/>
                </a:lnTo>
                <a:lnTo>
                  <a:pt x="0" y="0"/>
                </a:lnTo>
                <a:lnTo>
                  <a:pt x="0" y="101600"/>
                </a:lnTo>
                <a:lnTo>
                  <a:pt x="0" y="215900"/>
                </a:lnTo>
                <a:lnTo>
                  <a:pt x="205232" y="215900"/>
                </a:lnTo>
                <a:lnTo>
                  <a:pt x="205232" y="1016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0" name="object 71"/>
          <p:cNvSpPr/>
          <p:nvPr/>
        </p:nvSpPr>
        <p:spPr>
          <a:xfrm>
            <a:off x="17109360" y="8383320"/>
            <a:ext cx="205560" cy="114120"/>
          </a:xfrm>
          <a:custGeom>
            <a:avLst/>
            <a:gdLst>
              <a:gd name="textAreaLeft" fmla="*/ 0 w 205560"/>
              <a:gd name="textAreaRight" fmla="*/ 205920 w 205560"/>
              <a:gd name="textAreaTop" fmla="*/ 0 h 114120"/>
              <a:gd name="textAreaBottom" fmla="*/ 114480 h 114120"/>
            </a:gdLst>
            <a:ahLst/>
            <a:rect l="textAreaLeft" t="textAreaTop" r="textAreaRight" b="textAreaBottom"/>
            <a:pathLst>
              <a:path w="205740" h="114300">
                <a:moveTo>
                  <a:pt x="205229" y="0"/>
                </a:moveTo>
                <a:lnTo>
                  <a:pt x="0" y="0"/>
                </a:lnTo>
                <a:lnTo>
                  <a:pt x="0" y="114300"/>
                </a:lnTo>
                <a:lnTo>
                  <a:pt x="205229" y="114300"/>
                </a:lnTo>
                <a:lnTo>
                  <a:pt x="20522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1" name="object 72"/>
          <p:cNvSpPr/>
          <p:nvPr/>
        </p:nvSpPr>
        <p:spPr>
          <a:xfrm>
            <a:off x="17930520" y="8383320"/>
            <a:ext cx="102600" cy="114120"/>
          </a:xfrm>
          <a:custGeom>
            <a:avLst/>
            <a:gdLst>
              <a:gd name="textAreaLeft" fmla="*/ 0 w 102600"/>
              <a:gd name="textAreaRight" fmla="*/ 102960 w 102600"/>
              <a:gd name="textAreaTop" fmla="*/ 0 h 114120"/>
              <a:gd name="textAreaBottom" fmla="*/ 114480 h 114120"/>
            </a:gdLst>
            <a:ahLst/>
            <a:rect l="textAreaLeft" t="textAreaTop" r="textAreaRight" b="textAreaBottom"/>
            <a:pathLst>
              <a:path w="102869" h="114300">
                <a:moveTo>
                  <a:pt x="102614" y="0"/>
                </a:moveTo>
                <a:lnTo>
                  <a:pt x="0" y="0"/>
                </a:lnTo>
                <a:lnTo>
                  <a:pt x="0" y="114300"/>
                </a:lnTo>
                <a:lnTo>
                  <a:pt x="102614" y="1143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2" name="object 73"/>
          <p:cNvSpPr/>
          <p:nvPr/>
        </p:nvSpPr>
        <p:spPr>
          <a:xfrm>
            <a:off x="16904160" y="8078760"/>
            <a:ext cx="205560" cy="304560"/>
          </a:xfrm>
          <a:custGeom>
            <a:avLst/>
            <a:gdLst>
              <a:gd name="textAreaLeft" fmla="*/ 0 w 205560"/>
              <a:gd name="textAreaRight" fmla="*/ 205920 w 20556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205740" h="304800">
                <a:moveTo>
                  <a:pt x="205219" y="101600"/>
                </a:moveTo>
                <a:lnTo>
                  <a:pt x="102616" y="101600"/>
                </a:lnTo>
                <a:lnTo>
                  <a:pt x="102616" y="0"/>
                </a:lnTo>
                <a:lnTo>
                  <a:pt x="0" y="0"/>
                </a:lnTo>
                <a:lnTo>
                  <a:pt x="0" y="101600"/>
                </a:lnTo>
                <a:lnTo>
                  <a:pt x="0" y="203200"/>
                </a:lnTo>
                <a:lnTo>
                  <a:pt x="102616" y="203200"/>
                </a:lnTo>
                <a:lnTo>
                  <a:pt x="102616" y="304800"/>
                </a:lnTo>
                <a:lnTo>
                  <a:pt x="205219" y="304800"/>
                </a:lnTo>
                <a:lnTo>
                  <a:pt x="205219" y="203200"/>
                </a:lnTo>
                <a:lnTo>
                  <a:pt x="205219" y="1016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3" name="object 74"/>
          <p:cNvSpPr/>
          <p:nvPr/>
        </p:nvSpPr>
        <p:spPr>
          <a:xfrm>
            <a:off x="17211960" y="8180280"/>
            <a:ext cx="205560" cy="202680"/>
          </a:xfrm>
          <a:custGeom>
            <a:avLst/>
            <a:gdLst>
              <a:gd name="textAreaLeft" fmla="*/ 0 w 205560"/>
              <a:gd name="textAreaRight" fmla="*/ 205920 w 205560"/>
              <a:gd name="textAreaTop" fmla="*/ 0 h 202680"/>
              <a:gd name="textAreaBottom" fmla="*/ 203040 h 202680"/>
            </a:gdLst>
            <a:ahLst/>
            <a:rect l="textAreaLeft" t="textAreaTop" r="textAreaRight" b="textAreaBottom"/>
            <a:pathLst>
              <a:path w="205740" h="203200">
                <a:moveTo>
                  <a:pt x="205232" y="0"/>
                </a:moveTo>
                <a:lnTo>
                  <a:pt x="0" y="0"/>
                </a:lnTo>
                <a:lnTo>
                  <a:pt x="0" y="101600"/>
                </a:lnTo>
                <a:lnTo>
                  <a:pt x="102616" y="101600"/>
                </a:lnTo>
                <a:lnTo>
                  <a:pt x="102616" y="203200"/>
                </a:lnTo>
                <a:lnTo>
                  <a:pt x="205232" y="203200"/>
                </a:lnTo>
                <a:lnTo>
                  <a:pt x="205232" y="101600"/>
                </a:lnTo>
                <a:lnTo>
                  <a:pt x="20523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4" name="object 75"/>
          <p:cNvSpPr/>
          <p:nvPr/>
        </p:nvSpPr>
        <p:spPr>
          <a:xfrm>
            <a:off x="18751320" y="7977240"/>
            <a:ext cx="410400" cy="406080"/>
          </a:xfrm>
          <a:custGeom>
            <a:avLst/>
            <a:gdLst>
              <a:gd name="textAreaLeft" fmla="*/ 0 w 410400"/>
              <a:gd name="textAreaRight" fmla="*/ 410760 w 410400"/>
              <a:gd name="textAreaTop" fmla="*/ 0 h 406080"/>
              <a:gd name="textAreaBottom" fmla="*/ 406440 h 406080"/>
            </a:gdLst>
            <a:ahLst/>
            <a:rect l="textAreaLeft" t="textAreaTop" r="textAreaRight" b="textAreaBottom"/>
            <a:pathLst>
              <a:path w="410844" h="406400">
                <a:moveTo>
                  <a:pt x="410451" y="0"/>
                </a:moveTo>
                <a:lnTo>
                  <a:pt x="307835" y="0"/>
                </a:lnTo>
                <a:lnTo>
                  <a:pt x="307835" y="203200"/>
                </a:lnTo>
                <a:lnTo>
                  <a:pt x="0" y="203200"/>
                </a:lnTo>
                <a:lnTo>
                  <a:pt x="0" y="304800"/>
                </a:lnTo>
                <a:lnTo>
                  <a:pt x="0" y="406400"/>
                </a:lnTo>
                <a:lnTo>
                  <a:pt x="205232" y="406400"/>
                </a:lnTo>
                <a:lnTo>
                  <a:pt x="205232" y="304800"/>
                </a:lnTo>
                <a:lnTo>
                  <a:pt x="410451" y="304800"/>
                </a:lnTo>
                <a:lnTo>
                  <a:pt x="410451" y="203200"/>
                </a:lnTo>
                <a:lnTo>
                  <a:pt x="41045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5" name="object 76"/>
          <p:cNvSpPr/>
          <p:nvPr/>
        </p:nvSpPr>
        <p:spPr>
          <a:xfrm>
            <a:off x="16596360" y="7977240"/>
            <a:ext cx="410400" cy="304560"/>
          </a:xfrm>
          <a:custGeom>
            <a:avLst/>
            <a:gdLst>
              <a:gd name="textAreaLeft" fmla="*/ 0 w 410400"/>
              <a:gd name="textAreaRight" fmla="*/ 410760 w 41040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410844" h="304800">
                <a:moveTo>
                  <a:pt x="410464" y="0"/>
                </a:moveTo>
                <a:lnTo>
                  <a:pt x="0" y="0"/>
                </a:lnTo>
                <a:lnTo>
                  <a:pt x="0" y="101600"/>
                </a:lnTo>
                <a:lnTo>
                  <a:pt x="0" y="304800"/>
                </a:lnTo>
                <a:lnTo>
                  <a:pt x="205232" y="304800"/>
                </a:lnTo>
                <a:lnTo>
                  <a:pt x="205232" y="101600"/>
                </a:lnTo>
                <a:lnTo>
                  <a:pt x="410464" y="101600"/>
                </a:lnTo>
                <a:lnTo>
                  <a:pt x="41046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6" name="object 77"/>
          <p:cNvSpPr/>
          <p:nvPr/>
        </p:nvSpPr>
        <p:spPr>
          <a:xfrm>
            <a:off x="17930520" y="818028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7" name="object 78"/>
          <p:cNvSpPr/>
          <p:nvPr/>
        </p:nvSpPr>
        <p:spPr>
          <a:xfrm>
            <a:off x="18135720" y="818028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8" name="object 79"/>
          <p:cNvSpPr/>
          <p:nvPr/>
        </p:nvSpPr>
        <p:spPr>
          <a:xfrm>
            <a:off x="17622360" y="7672320"/>
            <a:ext cx="102600" cy="507600"/>
          </a:xfrm>
          <a:custGeom>
            <a:avLst/>
            <a:gdLst>
              <a:gd name="textAreaLeft" fmla="*/ 0 w 102600"/>
              <a:gd name="textAreaRight" fmla="*/ 102960 w 102600"/>
              <a:gd name="textAreaTop" fmla="*/ 0 h 507600"/>
              <a:gd name="textAreaBottom" fmla="*/ 507960 h 507600"/>
            </a:gdLst>
            <a:ahLst/>
            <a:rect l="textAreaLeft" t="textAreaTop" r="textAreaRight" b="textAreaBottom"/>
            <a:pathLst>
              <a:path w="102869" h="508000">
                <a:moveTo>
                  <a:pt x="102614" y="0"/>
                </a:moveTo>
                <a:lnTo>
                  <a:pt x="0" y="0"/>
                </a:lnTo>
                <a:lnTo>
                  <a:pt x="0" y="508000"/>
                </a:lnTo>
                <a:lnTo>
                  <a:pt x="102614" y="5080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9" name="object 80"/>
          <p:cNvSpPr/>
          <p:nvPr/>
        </p:nvSpPr>
        <p:spPr>
          <a:xfrm>
            <a:off x="17724960" y="7570800"/>
            <a:ext cx="307440" cy="609120"/>
          </a:xfrm>
          <a:custGeom>
            <a:avLst/>
            <a:gdLst>
              <a:gd name="textAreaLeft" fmla="*/ 0 w 307440"/>
              <a:gd name="textAreaRight" fmla="*/ 307800 w 307440"/>
              <a:gd name="textAreaTop" fmla="*/ 0 h 609120"/>
              <a:gd name="textAreaBottom" fmla="*/ 609480 h 609120"/>
            </a:gdLst>
            <a:ahLst/>
            <a:rect l="textAreaLeft" t="textAreaTop" r="textAreaRight" b="textAreaBottom"/>
            <a:pathLst>
              <a:path w="307975" h="609600">
                <a:moveTo>
                  <a:pt x="307848" y="406400"/>
                </a:moveTo>
                <a:lnTo>
                  <a:pt x="205232" y="406400"/>
                </a:lnTo>
                <a:lnTo>
                  <a:pt x="205232" y="101600"/>
                </a:lnTo>
                <a:lnTo>
                  <a:pt x="205232" y="0"/>
                </a:lnTo>
                <a:lnTo>
                  <a:pt x="0" y="0"/>
                </a:lnTo>
                <a:lnTo>
                  <a:pt x="0" y="101600"/>
                </a:lnTo>
                <a:lnTo>
                  <a:pt x="102616" y="101600"/>
                </a:lnTo>
                <a:lnTo>
                  <a:pt x="102616" y="406400"/>
                </a:lnTo>
                <a:lnTo>
                  <a:pt x="102616" y="508000"/>
                </a:lnTo>
                <a:lnTo>
                  <a:pt x="102616" y="609600"/>
                </a:lnTo>
                <a:lnTo>
                  <a:pt x="205232" y="609600"/>
                </a:lnTo>
                <a:lnTo>
                  <a:pt x="205232" y="508000"/>
                </a:lnTo>
                <a:lnTo>
                  <a:pt x="307848" y="508000"/>
                </a:lnTo>
                <a:lnTo>
                  <a:pt x="307848" y="40640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90" name="object 81"/>
          <p:cNvSpPr/>
          <p:nvPr/>
        </p:nvSpPr>
        <p:spPr>
          <a:xfrm>
            <a:off x="18238320" y="7977240"/>
            <a:ext cx="205560" cy="202680"/>
          </a:xfrm>
          <a:custGeom>
            <a:avLst/>
            <a:gdLst>
              <a:gd name="textAreaLeft" fmla="*/ 0 w 205560"/>
              <a:gd name="textAreaRight" fmla="*/ 205920 w 205560"/>
              <a:gd name="textAreaTop" fmla="*/ 0 h 202680"/>
              <a:gd name="textAreaBottom" fmla="*/ 203040 h 202680"/>
            </a:gdLst>
            <a:ahLst/>
            <a:rect l="textAreaLeft" t="textAreaTop" r="textAreaRight" b="textAreaBottom"/>
            <a:pathLst>
              <a:path w="205740" h="203200">
                <a:moveTo>
                  <a:pt x="205229" y="0"/>
                </a:moveTo>
                <a:lnTo>
                  <a:pt x="0" y="0"/>
                </a:lnTo>
                <a:lnTo>
                  <a:pt x="0" y="203200"/>
                </a:lnTo>
                <a:lnTo>
                  <a:pt x="205229" y="203200"/>
                </a:lnTo>
                <a:lnTo>
                  <a:pt x="20522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91" name="object 82"/>
          <p:cNvSpPr/>
          <p:nvPr/>
        </p:nvSpPr>
        <p:spPr>
          <a:xfrm>
            <a:off x="18546120" y="8078760"/>
            <a:ext cx="205560" cy="101160"/>
          </a:xfrm>
          <a:custGeom>
            <a:avLst/>
            <a:gdLst>
              <a:gd name="textAreaLeft" fmla="*/ 0 w 205560"/>
              <a:gd name="textAreaRight" fmla="*/ 205920 w 20556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205740" h="101600">
                <a:moveTo>
                  <a:pt x="205229" y="0"/>
                </a:moveTo>
                <a:lnTo>
                  <a:pt x="0" y="0"/>
                </a:lnTo>
                <a:lnTo>
                  <a:pt x="0" y="101600"/>
                </a:lnTo>
                <a:lnTo>
                  <a:pt x="205229" y="101600"/>
                </a:lnTo>
                <a:lnTo>
                  <a:pt x="20522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92" name="object 83"/>
          <p:cNvSpPr/>
          <p:nvPr/>
        </p:nvSpPr>
        <p:spPr>
          <a:xfrm>
            <a:off x="17211960" y="797724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93" name="object 84"/>
          <p:cNvSpPr/>
          <p:nvPr/>
        </p:nvSpPr>
        <p:spPr>
          <a:xfrm>
            <a:off x="17417160" y="797724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94" name="object 85"/>
          <p:cNvSpPr/>
          <p:nvPr/>
        </p:nvSpPr>
        <p:spPr>
          <a:xfrm>
            <a:off x="18648720" y="7977240"/>
            <a:ext cx="307440" cy="101160"/>
          </a:xfrm>
          <a:custGeom>
            <a:avLst/>
            <a:gdLst>
              <a:gd name="textAreaLeft" fmla="*/ 0 w 307440"/>
              <a:gd name="textAreaRight" fmla="*/ 307800 w 30744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307975" h="101600">
                <a:moveTo>
                  <a:pt x="307844" y="0"/>
                </a:moveTo>
                <a:lnTo>
                  <a:pt x="0" y="0"/>
                </a:lnTo>
                <a:lnTo>
                  <a:pt x="0" y="101600"/>
                </a:lnTo>
                <a:lnTo>
                  <a:pt x="307844" y="101600"/>
                </a:lnTo>
                <a:lnTo>
                  <a:pt x="307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95" name="object 86"/>
          <p:cNvSpPr/>
          <p:nvPr/>
        </p:nvSpPr>
        <p:spPr>
          <a:xfrm>
            <a:off x="18135720" y="7773840"/>
            <a:ext cx="205560" cy="202680"/>
          </a:xfrm>
          <a:custGeom>
            <a:avLst/>
            <a:gdLst>
              <a:gd name="textAreaLeft" fmla="*/ 0 w 205560"/>
              <a:gd name="textAreaRight" fmla="*/ 205920 w 205560"/>
              <a:gd name="textAreaTop" fmla="*/ 0 h 202680"/>
              <a:gd name="textAreaBottom" fmla="*/ 203040 h 202680"/>
            </a:gdLst>
            <a:ahLst/>
            <a:rect l="textAreaLeft" t="textAreaTop" r="textAreaRight" b="textAreaBottom"/>
            <a:pathLst>
              <a:path w="205740" h="203200">
                <a:moveTo>
                  <a:pt x="205232" y="0"/>
                </a:moveTo>
                <a:lnTo>
                  <a:pt x="102616" y="0"/>
                </a:lnTo>
                <a:lnTo>
                  <a:pt x="102616" y="101600"/>
                </a:lnTo>
                <a:lnTo>
                  <a:pt x="0" y="101600"/>
                </a:lnTo>
                <a:lnTo>
                  <a:pt x="0" y="203200"/>
                </a:lnTo>
                <a:lnTo>
                  <a:pt x="205232" y="203200"/>
                </a:lnTo>
                <a:lnTo>
                  <a:pt x="205232" y="101600"/>
                </a:lnTo>
                <a:lnTo>
                  <a:pt x="20523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96" name="object 87"/>
          <p:cNvSpPr/>
          <p:nvPr/>
        </p:nvSpPr>
        <p:spPr>
          <a:xfrm>
            <a:off x="17417160" y="777384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97" name="object 88"/>
          <p:cNvSpPr/>
          <p:nvPr/>
        </p:nvSpPr>
        <p:spPr>
          <a:xfrm>
            <a:off x="18033120" y="7672320"/>
            <a:ext cx="102600" cy="202680"/>
          </a:xfrm>
          <a:custGeom>
            <a:avLst/>
            <a:gdLst>
              <a:gd name="textAreaLeft" fmla="*/ 0 w 102600"/>
              <a:gd name="textAreaRight" fmla="*/ 102960 w 102600"/>
              <a:gd name="textAreaTop" fmla="*/ 0 h 202680"/>
              <a:gd name="textAreaBottom" fmla="*/ 203040 h 202680"/>
            </a:gdLst>
            <a:ahLst/>
            <a:rect l="textAreaLeft" t="textAreaTop" r="textAreaRight" b="textAreaBottom"/>
            <a:pathLst>
              <a:path w="102869" h="203200">
                <a:moveTo>
                  <a:pt x="102614" y="0"/>
                </a:moveTo>
                <a:lnTo>
                  <a:pt x="0" y="0"/>
                </a:lnTo>
                <a:lnTo>
                  <a:pt x="0" y="203200"/>
                </a:lnTo>
                <a:lnTo>
                  <a:pt x="102614" y="2032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98" name="object 89"/>
          <p:cNvSpPr/>
          <p:nvPr/>
        </p:nvSpPr>
        <p:spPr>
          <a:xfrm>
            <a:off x="18443520" y="7164360"/>
            <a:ext cx="718560" cy="711000"/>
          </a:xfrm>
          <a:custGeom>
            <a:avLst/>
            <a:gdLst>
              <a:gd name="textAreaLeft" fmla="*/ 0 w 718560"/>
              <a:gd name="textAreaRight" fmla="*/ 718920 w 718560"/>
              <a:gd name="textAreaTop" fmla="*/ 0 h 711000"/>
              <a:gd name="textAreaBottom" fmla="*/ 711360 h 711000"/>
            </a:gdLst>
            <a:ahLst/>
            <a:rect l="textAreaLeft" t="textAreaTop" r="textAreaRight" b="textAreaBottom"/>
            <a:pathLst>
              <a:path w="718819" h="711200">
                <a:moveTo>
                  <a:pt x="718299" y="0"/>
                </a:moveTo>
                <a:lnTo>
                  <a:pt x="615683" y="0"/>
                </a:lnTo>
                <a:lnTo>
                  <a:pt x="615683" y="101600"/>
                </a:lnTo>
                <a:lnTo>
                  <a:pt x="615683" y="609600"/>
                </a:lnTo>
                <a:lnTo>
                  <a:pt x="102616" y="609600"/>
                </a:lnTo>
                <a:lnTo>
                  <a:pt x="102616" y="101600"/>
                </a:lnTo>
                <a:lnTo>
                  <a:pt x="615683" y="101600"/>
                </a:lnTo>
                <a:lnTo>
                  <a:pt x="615683" y="0"/>
                </a:lnTo>
                <a:lnTo>
                  <a:pt x="0" y="0"/>
                </a:lnTo>
                <a:lnTo>
                  <a:pt x="0" y="101600"/>
                </a:lnTo>
                <a:lnTo>
                  <a:pt x="0" y="609600"/>
                </a:lnTo>
                <a:lnTo>
                  <a:pt x="0" y="711200"/>
                </a:lnTo>
                <a:lnTo>
                  <a:pt x="718299" y="711200"/>
                </a:lnTo>
                <a:lnTo>
                  <a:pt x="718299" y="609600"/>
                </a:lnTo>
                <a:lnTo>
                  <a:pt x="718299" y="101600"/>
                </a:lnTo>
                <a:lnTo>
                  <a:pt x="71829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99" name="object 90"/>
          <p:cNvSpPr/>
          <p:nvPr/>
        </p:nvSpPr>
        <p:spPr>
          <a:xfrm>
            <a:off x="17417160" y="7367400"/>
            <a:ext cx="307440" cy="304560"/>
          </a:xfrm>
          <a:custGeom>
            <a:avLst/>
            <a:gdLst>
              <a:gd name="textAreaLeft" fmla="*/ 0 w 307440"/>
              <a:gd name="textAreaRight" fmla="*/ 307800 w 30744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307975" h="304800">
                <a:moveTo>
                  <a:pt x="307848" y="0"/>
                </a:moveTo>
                <a:lnTo>
                  <a:pt x="0" y="0"/>
                </a:lnTo>
                <a:lnTo>
                  <a:pt x="0" y="203200"/>
                </a:lnTo>
                <a:lnTo>
                  <a:pt x="0" y="304800"/>
                </a:lnTo>
                <a:lnTo>
                  <a:pt x="102616" y="304800"/>
                </a:lnTo>
                <a:lnTo>
                  <a:pt x="102616" y="203200"/>
                </a:lnTo>
                <a:lnTo>
                  <a:pt x="307848" y="203200"/>
                </a:lnTo>
                <a:lnTo>
                  <a:pt x="30784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00" name="object 91"/>
          <p:cNvSpPr/>
          <p:nvPr/>
        </p:nvSpPr>
        <p:spPr>
          <a:xfrm>
            <a:off x="17827560" y="7367400"/>
            <a:ext cx="410400" cy="304560"/>
          </a:xfrm>
          <a:custGeom>
            <a:avLst/>
            <a:gdLst>
              <a:gd name="textAreaLeft" fmla="*/ 0 w 410400"/>
              <a:gd name="textAreaRight" fmla="*/ 410760 w 41040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410844" h="304800">
                <a:moveTo>
                  <a:pt x="410451" y="0"/>
                </a:moveTo>
                <a:lnTo>
                  <a:pt x="307835" y="0"/>
                </a:lnTo>
                <a:lnTo>
                  <a:pt x="307835" y="101600"/>
                </a:lnTo>
                <a:lnTo>
                  <a:pt x="0" y="101600"/>
                </a:lnTo>
                <a:lnTo>
                  <a:pt x="0" y="203200"/>
                </a:lnTo>
                <a:lnTo>
                  <a:pt x="307835" y="203200"/>
                </a:lnTo>
                <a:lnTo>
                  <a:pt x="307835" y="304800"/>
                </a:lnTo>
                <a:lnTo>
                  <a:pt x="410451" y="304800"/>
                </a:lnTo>
                <a:lnTo>
                  <a:pt x="410451" y="203200"/>
                </a:lnTo>
                <a:lnTo>
                  <a:pt x="410451" y="101600"/>
                </a:lnTo>
                <a:lnTo>
                  <a:pt x="41045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01" name="object 92"/>
          <p:cNvSpPr/>
          <p:nvPr/>
        </p:nvSpPr>
        <p:spPr>
          <a:xfrm>
            <a:off x="18648720" y="7367400"/>
            <a:ext cx="307440" cy="304560"/>
          </a:xfrm>
          <a:custGeom>
            <a:avLst/>
            <a:gdLst>
              <a:gd name="textAreaLeft" fmla="*/ 0 w 307440"/>
              <a:gd name="textAreaRight" fmla="*/ 307800 w 307440"/>
              <a:gd name="textAreaTop" fmla="*/ 0 h 304560"/>
              <a:gd name="textAreaBottom" fmla="*/ 304920 h 304560"/>
            </a:gdLst>
            <a:ahLst/>
            <a:rect l="textAreaLeft" t="textAreaTop" r="textAreaRight" b="textAreaBottom"/>
            <a:pathLst>
              <a:path w="307975" h="304800">
                <a:moveTo>
                  <a:pt x="307844" y="0"/>
                </a:moveTo>
                <a:lnTo>
                  <a:pt x="0" y="0"/>
                </a:lnTo>
                <a:lnTo>
                  <a:pt x="0" y="304800"/>
                </a:lnTo>
                <a:lnTo>
                  <a:pt x="307844" y="304800"/>
                </a:lnTo>
                <a:lnTo>
                  <a:pt x="307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02" name="object 93"/>
          <p:cNvSpPr/>
          <p:nvPr/>
        </p:nvSpPr>
        <p:spPr>
          <a:xfrm>
            <a:off x="17519760" y="7265880"/>
            <a:ext cx="307440" cy="101160"/>
          </a:xfrm>
          <a:custGeom>
            <a:avLst/>
            <a:gdLst>
              <a:gd name="textAreaLeft" fmla="*/ 0 w 307440"/>
              <a:gd name="textAreaRight" fmla="*/ 307800 w 30744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307975" h="101600">
                <a:moveTo>
                  <a:pt x="307844" y="0"/>
                </a:moveTo>
                <a:lnTo>
                  <a:pt x="0" y="0"/>
                </a:lnTo>
                <a:lnTo>
                  <a:pt x="0" y="101600"/>
                </a:lnTo>
                <a:lnTo>
                  <a:pt x="307844" y="101600"/>
                </a:lnTo>
                <a:lnTo>
                  <a:pt x="30784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03" name="object 94"/>
          <p:cNvSpPr/>
          <p:nvPr/>
        </p:nvSpPr>
        <p:spPr>
          <a:xfrm>
            <a:off x="17930520" y="7265880"/>
            <a:ext cx="205560" cy="101160"/>
          </a:xfrm>
          <a:custGeom>
            <a:avLst/>
            <a:gdLst>
              <a:gd name="textAreaLeft" fmla="*/ 0 w 205560"/>
              <a:gd name="textAreaRight" fmla="*/ 205920 w 20556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205740" h="101600">
                <a:moveTo>
                  <a:pt x="205229" y="0"/>
                </a:moveTo>
                <a:lnTo>
                  <a:pt x="0" y="0"/>
                </a:lnTo>
                <a:lnTo>
                  <a:pt x="0" y="101600"/>
                </a:lnTo>
                <a:lnTo>
                  <a:pt x="205229" y="101600"/>
                </a:lnTo>
                <a:lnTo>
                  <a:pt x="20522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04" name="object 95"/>
          <p:cNvSpPr/>
          <p:nvPr/>
        </p:nvSpPr>
        <p:spPr>
          <a:xfrm>
            <a:off x="18033120" y="7164360"/>
            <a:ext cx="307440" cy="202680"/>
          </a:xfrm>
          <a:custGeom>
            <a:avLst/>
            <a:gdLst>
              <a:gd name="textAreaLeft" fmla="*/ 0 w 307440"/>
              <a:gd name="textAreaRight" fmla="*/ 307800 w 307440"/>
              <a:gd name="textAreaTop" fmla="*/ 0 h 202680"/>
              <a:gd name="textAreaBottom" fmla="*/ 203040 h 202680"/>
            </a:gdLst>
            <a:ahLst/>
            <a:rect l="textAreaLeft" t="textAreaTop" r="textAreaRight" b="textAreaBottom"/>
            <a:pathLst>
              <a:path w="307975" h="203200">
                <a:moveTo>
                  <a:pt x="307835" y="0"/>
                </a:moveTo>
                <a:lnTo>
                  <a:pt x="0" y="0"/>
                </a:lnTo>
                <a:lnTo>
                  <a:pt x="0" y="101600"/>
                </a:lnTo>
                <a:lnTo>
                  <a:pt x="205219" y="101600"/>
                </a:lnTo>
                <a:lnTo>
                  <a:pt x="205219" y="203200"/>
                </a:lnTo>
                <a:lnTo>
                  <a:pt x="307835" y="203200"/>
                </a:lnTo>
                <a:lnTo>
                  <a:pt x="307835" y="101600"/>
                </a:lnTo>
                <a:lnTo>
                  <a:pt x="30783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05" name="object 96"/>
          <p:cNvSpPr/>
          <p:nvPr/>
        </p:nvSpPr>
        <p:spPr>
          <a:xfrm>
            <a:off x="17417160" y="716436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06" name="object 97"/>
          <p:cNvSpPr/>
          <p:nvPr/>
        </p:nvSpPr>
        <p:spPr>
          <a:xfrm>
            <a:off x="17827560" y="7164360"/>
            <a:ext cx="102600" cy="101160"/>
          </a:xfrm>
          <a:custGeom>
            <a:avLst/>
            <a:gdLst>
              <a:gd name="textAreaLeft" fmla="*/ 0 w 102600"/>
              <a:gd name="textAreaRight" fmla="*/ 102960 w 102600"/>
              <a:gd name="textAreaTop" fmla="*/ 0 h 101160"/>
              <a:gd name="textAreaBottom" fmla="*/ 101520 h 101160"/>
            </a:gdLst>
            <a:ahLst/>
            <a:rect l="textAreaLeft" t="textAreaTop" r="textAreaRight" b="textAreaBottom"/>
            <a:pathLst>
              <a:path w="102869" h="101600">
                <a:moveTo>
                  <a:pt x="102614" y="0"/>
                </a:moveTo>
                <a:lnTo>
                  <a:pt x="0" y="0"/>
                </a:lnTo>
                <a:lnTo>
                  <a:pt x="0" y="101600"/>
                </a:lnTo>
                <a:lnTo>
                  <a:pt x="102614" y="101600"/>
                </a:lnTo>
                <a:lnTo>
                  <a:pt x="1026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07" name="object 98" descr=""/>
          <p:cNvPicPr/>
          <p:nvPr/>
        </p:nvPicPr>
        <p:blipFill>
          <a:blip r:embed="rId12"/>
          <a:stretch/>
        </p:blipFill>
        <p:spPr>
          <a:xfrm>
            <a:off x="16742880" y="628200"/>
            <a:ext cx="2418480" cy="1664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8" name="object 99" descr=""/>
          <p:cNvPicPr/>
          <p:nvPr/>
        </p:nvPicPr>
        <p:blipFill>
          <a:blip r:embed="rId13"/>
          <a:stretch/>
        </p:blipFill>
        <p:spPr>
          <a:xfrm>
            <a:off x="4156920" y="994680"/>
            <a:ext cx="4743000" cy="73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9" name="object 100" descr=""/>
          <p:cNvPicPr/>
          <p:nvPr/>
        </p:nvPicPr>
        <p:blipFill>
          <a:blip r:embed="rId14"/>
          <a:stretch/>
        </p:blipFill>
        <p:spPr>
          <a:xfrm>
            <a:off x="16511040" y="5653440"/>
            <a:ext cx="2756880" cy="12160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610" name="object 101"/>
          <p:cNvGrpSpPr/>
          <p:nvPr/>
        </p:nvGrpSpPr>
        <p:grpSpPr>
          <a:xfrm>
            <a:off x="15968160" y="5622840"/>
            <a:ext cx="444240" cy="444240"/>
            <a:chOff x="15968160" y="5622840"/>
            <a:chExt cx="444240" cy="444240"/>
          </a:xfrm>
        </p:grpSpPr>
        <p:pic>
          <p:nvPicPr>
            <p:cNvPr id="611" name="object 102" descr=""/>
            <p:cNvPicPr/>
            <p:nvPr/>
          </p:nvPicPr>
          <p:blipFill>
            <a:blip r:embed="rId15"/>
            <a:stretch/>
          </p:blipFill>
          <p:spPr>
            <a:xfrm>
              <a:off x="15968160" y="5622840"/>
              <a:ext cx="444240" cy="444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12" name="object 103"/>
            <p:cNvSpPr/>
            <p:nvPr/>
          </p:nvSpPr>
          <p:spPr>
            <a:xfrm>
              <a:off x="15968160" y="5622840"/>
              <a:ext cx="444240" cy="444240"/>
            </a:xfrm>
            <a:custGeom>
              <a:avLst/>
              <a:gdLst>
                <a:gd name="textAreaLeft" fmla="*/ 0 w 444240"/>
                <a:gd name="textAreaRight" fmla="*/ 444600 w 444240"/>
                <a:gd name="textAreaTop" fmla="*/ 0 h 444240"/>
                <a:gd name="textAreaBottom" fmla="*/ 444600 h 444240"/>
              </a:gdLst>
              <a:ahLst/>
              <a:rect l="textAreaLeft" t="textAreaTop" r="textAreaRight" b="textAreaBottom"/>
              <a:pathLst>
                <a:path w="444500" h="444500">
                  <a:moveTo>
                    <a:pt x="444450" y="0"/>
                  </a:moveTo>
                  <a:lnTo>
                    <a:pt x="0" y="0"/>
                  </a:lnTo>
                  <a:lnTo>
                    <a:pt x="0" y="444450"/>
                  </a:lnTo>
                  <a:lnTo>
                    <a:pt x="444450" y="444450"/>
                  </a:lnTo>
                  <a:lnTo>
                    <a:pt x="444450" y="0"/>
                  </a:lnTo>
                  <a:close/>
                </a:path>
              </a:pathLst>
            </a:custGeom>
            <a:solidFill>
              <a:srgbClr val="c3936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object 2"/>
          <p:cNvSpPr/>
          <p:nvPr/>
        </p:nvSpPr>
        <p:spPr>
          <a:xfrm>
            <a:off x="9292320" y="10540440"/>
            <a:ext cx="1506960" cy="227520"/>
          </a:xfrm>
          <a:custGeom>
            <a:avLst/>
            <a:gdLst>
              <a:gd name="textAreaLeft" fmla="*/ 0 w 1506960"/>
              <a:gd name="textAreaRight" fmla="*/ 1507320 w 1506960"/>
              <a:gd name="textAreaTop" fmla="*/ 0 h 227520"/>
              <a:gd name="textAreaBottom" fmla="*/ 227880 h 227520"/>
            </a:gdLst>
            <a:ahLst/>
            <a:rect l="textAreaLeft" t="textAreaTop" r="textAreaRight" b="textAreaBottom"/>
            <a:pathLst>
              <a:path w="1507490" h="227965">
                <a:moveTo>
                  <a:pt x="114970" y="0"/>
                </a:moveTo>
                <a:lnTo>
                  <a:pt x="66437" y="8010"/>
                </a:lnTo>
                <a:lnTo>
                  <a:pt x="30156" y="32040"/>
                </a:lnTo>
                <a:lnTo>
                  <a:pt x="7539" y="68479"/>
                </a:lnTo>
                <a:lnTo>
                  <a:pt x="0" y="113714"/>
                </a:lnTo>
                <a:lnTo>
                  <a:pt x="2002" y="137960"/>
                </a:lnTo>
                <a:lnTo>
                  <a:pt x="18055" y="179307"/>
                </a:lnTo>
                <a:lnTo>
                  <a:pt x="49258" y="209935"/>
                </a:lnTo>
                <a:lnTo>
                  <a:pt x="90880" y="225484"/>
                </a:lnTo>
                <a:lnTo>
                  <a:pt x="115284" y="227427"/>
                </a:lnTo>
                <a:lnTo>
                  <a:pt x="126259" y="226996"/>
                </a:lnTo>
                <a:lnTo>
                  <a:pt x="166349" y="216649"/>
                </a:lnTo>
                <a:lnTo>
                  <a:pt x="186905" y="201983"/>
                </a:lnTo>
                <a:lnTo>
                  <a:pt x="175887" y="180308"/>
                </a:lnTo>
                <a:lnTo>
                  <a:pt x="119996" y="180308"/>
                </a:lnTo>
                <a:lnTo>
                  <a:pt x="107828" y="179307"/>
                </a:lnTo>
                <a:lnTo>
                  <a:pt x="106493" y="179307"/>
                </a:lnTo>
                <a:lnTo>
                  <a:pt x="93216" y="175675"/>
                </a:lnTo>
                <a:lnTo>
                  <a:pt x="58034" y="140179"/>
                </a:lnTo>
                <a:lnTo>
                  <a:pt x="53401" y="113714"/>
                </a:lnTo>
                <a:lnTo>
                  <a:pt x="54481" y="98753"/>
                </a:lnTo>
                <a:lnTo>
                  <a:pt x="80043" y="57014"/>
                </a:lnTo>
                <a:lnTo>
                  <a:pt x="114970" y="47119"/>
                </a:lnTo>
                <a:lnTo>
                  <a:pt x="167882" y="47119"/>
                </a:lnTo>
                <a:lnTo>
                  <a:pt x="182193" y="22931"/>
                </a:lnTo>
                <a:lnTo>
                  <a:pt x="144478" y="3533"/>
                </a:lnTo>
                <a:lnTo>
                  <a:pt x="125159" y="392"/>
                </a:lnTo>
                <a:lnTo>
                  <a:pt x="114970" y="0"/>
                </a:lnTo>
                <a:close/>
              </a:path>
              <a:path w="1507490" h="227965">
                <a:moveTo>
                  <a:pt x="167743" y="164288"/>
                </a:moveTo>
                <a:lnTo>
                  <a:pt x="156748" y="171297"/>
                </a:lnTo>
                <a:lnTo>
                  <a:pt x="145126" y="176303"/>
                </a:lnTo>
                <a:lnTo>
                  <a:pt x="132875" y="179307"/>
                </a:lnTo>
                <a:lnTo>
                  <a:pt x="119996" y="180308"/>
                </a:lnTo>
                <a:lnTo>
                  <a:pt x="175887" y="180308"/>
                </a:lnTo>
                <a:lnTo>
                  <a:pt x="167743" y="164288"/>
                </a:lnTo>
                <a:close/>
              </a:path>
              <a:path w="1507490" h="227965">
                <a:moveTo>
                  <a:pt x="167882" y="47119"/>
                </a:moveTo>
                <a:lnTo>
                  <a:pt x="114970" y="47119"/>
                </a:lnTo>
                <a:lnTo>
                  <a:pt x="126376" y="47963"/>
                </a:lnTo>
                <a:lnTo>
                  <a:pt x="137665" y="50496"/>
                </a:lnTo>
                <a:lnTo>
                  <a:pt x="148836" y="54717"/>
                </a:lnTo>
                <a:lnTo>
                  <a:pt x="159890" y="60626"/>
                </a:lnTo>
                <a:lnTo>
                  <a:pt x="167882" y="47119"/>
                </a:lnTo>
                <a:close/>
              </a:path>
              <a:path w="1507490" h="227965">
                <a:moveTo>
                  <a:pt x="307843" y="0"/>
                </a:moveTo>
                <a:lnTo>
                  <a:pt x="262452" y="8167"/>
                </a:lnTo>
                <a:lnTo>
                  <a:pt x="226799" y="32669"/>
                </a:lnTo>
                <a:lnTo>
                  <a:pt x="203946" y="69108"/>
                </a:lnTo>
                <a:lnTo>
                  <a:pt x="196328" y="113714"/>
                </a:lnTo>
                <a:lnTo>
                  <a:pt x="198272" y="138451"/>
                </a:lnTo>
                <a:lnTo>
                  <a:pt x="213821" y="179916"/>
                </a:lnTo>
                <a:lnTo>
                  <a:pt x="244625" y="210111"/>
                </a:lnTo>
                <a:lnTo>
                  <a:pt x="287975" y="225503"/>
                </a:lnTo>
                <a:lnTo>
                  <a:pt x="314126" y="227427"/>
                </a:lnTo>
                <a:lnTo>
                  <a:pt x="325042" y="226897"/>
                </a:lnTo>
                <a:lnTo>
                  <a:pt x="369923" y="214352"/>
                </a:lnTo>
                <a:lnTo>
                  <a:pt x="396427" y="196329"/>
                </a:lnTo>
                <a:lnTo>
                  <a:pt x="396427" y="180308"/>
                </a:lnTo>
                <a:lnTo>
                  <a:pt x="314754" y="180308"/>
                </a:lnTo>
                <a:lnTo>
                  <a:pt x="300717" y="179189"/>
                </a:lnTo>
                <a:lnTo>
                  <a:pt x="259625" y="152528"/>
                </a:lnTo>
                <a:lnTo>
                  <a:pt x="249730" y="113714"/>
                </a:lnTo>
                <a:lnTo>
                  <a:pt x="250810" y="98616"/>
                </a:lnTo>
                <a:lnTo>
                  <a:pt x="276529" y="56837"/>
                </a:lnTo>
                <a:lnTo>
                  <a:pt x="299555" y="48297"/>
                </a:lnTo>
                <a:lnTo>
                  <a:pt x="298669" y="48297"/>
                </a:lnTo>
                <a:lnTo>
                  <a:pt x="313812" y="47119"/>
                </a:lnTo>
                <a:lnTo>
                  <a:pt x="367216" y="47119"/>
                </a:lnTo>
                <a:lnTo>
                  <a:pt x="379778" y="22931"/>
                </a:lnTo>
                <a:lnTo>
                  <a:pt x="364563" y="12898"/>
                </a:lnTo>
                <a:lnTo>
                  <a:pt x="347502" y="5732"/>
                </a:lnTo>
                <a:lnTo>
                  <a:pt x="328595" y="1433"/>
                </a:lnTo>
                <a:lnTo>
                  <a:pt x="307843" y="0"/>
                </a:lnTo>
                <a:close/>
              </a:path>
              <a:path w="1507490" h="227965">
                <a:moveTo>
                  <a:pt x="396427" y="98321"/>
                </a:moveTo>
                <a:lnTo>
                  <a:pt x="302503" y="98321"/>
                </a:lnTo>
                <a:lnTo>
                  <a:pt x="302503" y="145440"/>
                </a:lnTo>
                <a:lnTo>
                  <a:pt x="349308" y="145440"/>
                </a:lnTo>
                <a:lnTo>
                  <a:pt x="349308" y="169314"/>
                </a:lnTo>
                <a:lnTo>
                  <a:pt x="320618" y="180308"/>
                </a:lnTo>
                <a:lnTo>
                  <a:pt x="396427" y="180308"/>
                </a:lnTo>
                <a:lnTo>
                  <a:pt x="396427" y="98321"/>
                </a:lnTo>
                <a:close/>
              </a:path>
              <a:path w="1507490" h="227965">
                <a:moveTo>
                  <a:pt x="367216" y="47119"/>
                </a:moveTo>
                <a:lnTo>
                  <a:pt x="313812" y="47119"/>
                </a:lnTo>
                <a:lnTo>
                  <a:pt x="320232" y="47413"/>
                </a:lnTo>
                <a:lnTo>
                  <a:pt x="326612" y="48297"/>
                </a:lnTo>
                <a:lnTo>
                  <a:pt x="358732" y="63453"/>
                </a:lnTo>
                <a:lnTo>
                  <a:pt x="367216" y="47119"/>
                </a:lnTo>
                <a:close/>
              </a:path>
              <a:path w="1507490" h="227965">
                <a:moveTo>
                  <a:pt x="541416" y="0"/>
                </a:moveTo>
                <a:lnTo>
                  <a:pt x="494376" y="8167"/>
                </a:lnTo>
                <a:lnTo>
                  <a:pt x="456916" y="32669"/>
                </a:lnTo>
                <a:lnTo>
                  <a:pt x="432650" y="69108"/>
                </a:lnTo>
                <a:lnTo>
                  <a:pt x="424561" y="113714"/>
                </a:lnTo>
                <a:lnTo>
                  <a:pt x="426539" y="137430"/>
                </a:lnTo>
                <a:lnTo>
                  <a:pt x="442938" y="179504"/>
                </a:lnTo>
                <a:lnTo>
                  <a:pt x="474861" y="209935"/>
                </a:lnTo>
                <a:lnTo>
                  <a:pt x="516954" y="225484"/>
                </a:lnTo>
                <a:lnTo>
                  <a:pt x="541416" y="227427"/>
                </a:lnTo>
                <a:lnTo>
                  <a:pt x="564893" y="225484"/>
                </a:lnTo>
                <a:lnTo>
                  <a:pt x="565388" y="225484"/>
                </a:lnTo>
                <a:lnTo>
                  <a:pt x="587593" y="219417"/>
                </a:lnTo>
                <a:lnTo>
                  <a:pt x="607383" y="209404"/>
                </a:lnTo>
                <a:lnTo>
                  <a:pt x="624974" y="195387"/>
                </a:lnTo>
                <a:lnTo>
                  <a:pt x="637804" y="180308"/>
                </a:lnTo>
                <a:lnTo>
                  <a:pt x="541416" y="180308"/>
                </a:lnTo>
                <a:lnTo>
                  <a:pt x="529016" y="179150"/>
                </a:lnTo>
                <a:lnTo>
                  <a:pt x="528725" y="179150"/>
                </a:lnTo>
                <a:lnTo>
                  <a:pt x="516836" y="175518"/>
                </a:lnTo>
                <a:lnTo>
                  <a:pt x="482596" y="139551"/>
                </a:lnTo>
                <a:lnTo>
                  <a:pt x="477963" y="113714"/>
                </a:lnTo>
                <a:lnTo>
                  <a:pt x="479082" y="99637"/>
                </a:lnTo>
                <a:lnTo>
                  <a:pt x="505429" y="57544"/>
                </a:lnTo>
                <a:lnTo>
                  <a:pt x="541416" y="47119"/>
                </a:lnTo>
                <a:lnTo>
                  <a:pt x="639028" y="47119"/>
                </a:lnTo>
                <a:lnTo>
                  <a:pt x="625288" y="31098"/>
                </a:lnTo>
                <a:lnTo>
                  <a:pt x="607913" y="17492"/>
                </a:lnTo>
                <a:lnTo>
                  <a:pt x="588143" y="7774"/>
                </a:lnTo>
                <a:lnTo>
                  <a:pt x="566350" y="2041"/>
                </a:lnTo>
                <a:lnTo>
                  <a:pt x="567218" y="2041"/>
                </a:lnTo>
                <a:lnTo>
                  <a:pt x="541416" y="0"/>
                </a:lnTo>
                <a:close/>
              </a:path>
              <a:path w="1507490" h="227965">
                <a:moveTo>
                  <a:pt x="639028" y="47119"/>
                </a:moveTo>
                <a:lnTo>
                  <a:pt x="541416" y="47119"/>
                </a:lnTo>
                <a:lnTo>
                  <a:pt x="554256" y="48277"/>
                </a:lnTo>
                <a:lnTo>
                  <a:pt x="566075" y="51752"/>
                </a:lnTo>
                <a:lnTo>
                  <a:pt x="600315" y="86777"/>
                </a:lnTo>
                <a:lnTo>
                  <a:pt x="604870" y="113714"/>
                </a:lnTo>
                <a:lnTo>
                  <a:pt x="603859" y="127162"/>
                </a:lnTo>
                <a:lnTo>
                  <a:pt x="579053" y="169883"/>
                </a:lnTo>
                <a:lnTo>
                  <a:pt x="541416" y="180308"/>
                </a:lnTo>
                <a:lnTo>
                  <a:pt x="637804" y="180308"/>
                </a:lnTo>
                <a:lnTo>
                  <a:pt x="639542" y="178267"/>
                </a:lnTo>
                <a:lnTo>
                  <a:pt x="649947" y="158948"/>
                </a:lnTo>
                <a:lnTo>
                  <a:pt x="656190" y="137430"/>
                </a:lnTo>
                <a:lnTo>
                  <a:pt x="658271" y="113714"/>
                </a:lnTo>
                <a:lnTo>
                  <a:pt x="656307" y="90390"/>
                </a:lnTo>
                <a:lnTo>
                  <a:pt x="656210" y="89231"/>
                </a:lnTo>
                <a:lnTo>
                  <a:pt x="650026" y="67301"/>
                </a:lnTo>
                <a:lnTo>
                  <a:pt x="639718" y="47924"/>
                </a:lnTo>
                <a:lnTo>
                  <a:pt x="639028" y="47119"/>
                </a:lnTo>
                <a:close/>
              </a:path>
              <a:path w="1507490" h="227965">
                <a:moveTo>
                  <a:pt x="700119" y="156121"/>
                </a:moveTo>
                <a:lnTo>
                  <a:pt x="674047" y="190989"/>
                </a:lnTo>
                <a:lnTo>
                  <a:pt x="679485" y="198901"/>
                </a:lnTo>
                <a:lnTo>
                  <a:pt x="686062" y="205988"/>
                </a:lnTo>
                <a:lnTo>
                  <a:pt x="723051" y="224993"/>
                </a:lnTo>
                <a:lnTo>
                  <a:pt x="746610" y="227427"/>
                </a:lnTo>
                <a:lnTo>
                  <a:pt x="762081" y="226308"/>
                </a:lnTo>
                <a:lnTo>
                  <a:pt x="800012" y="209522"/>
                </a:lnTo>
                <a:lnTo>
                  <a:pt x="818446" y="180308"/>
                </a:lnTo>
                <a:lnTo>
                  <a:pt x="743469" y="180308"/>
                </a:lnTo>
                <a:lnTo>
                  <a:pt x="732514" y="178797"/>
                </a:lnTo>
                <a:lnTo>
                  <a:pt x="721637" y="174262"/>
                </a:lnTo>
                <a:lnTo>
                  <a:pt x="710839" y="166703"/>
                </a:lnTo>
                <a:lnTo>
                  <a:pt x="700119" y="156121"/>
                </a:lnTo>
                <a:close/>
              </a:path>
              <a:path w="1507490" h="227965">
                <a:moveTo>
                  <a:pt x="812027" y="47119"/>
                </a:moveTo>
                <a:lnTo>
                  <a:pt x="749228" y="47119"/>
                </a:lnTo>
                <a:lnTo>
                  <a:pt x="754254" y="48899"/>
                </a:lnTo>
                <a:lnTo>
                  <a:pt x="757604" y="52459"/>
                </a:lnTo>
                <a:lnTo>
                  <a:pt x="760955" y="55810"/>
                </a:lnTo>
                <a:lnTo>
                  <a:pt x="762631" y="60207"/>
                </a:lnTo>
                <a:lnTo>
                  <a:pt x="762631" y="72563"/>
                </a:lnTo>
                <a:lnTo>
                  <a:pt x="759803" y="78008"/>
                </a:lnTo>
                <a:lnTo>
                  <a:pt x="754149" y="81987"/>
                </a:lnTo>
                <a:lnTo>
                  <a:pt x="748704" y="85756"/>
                </a:lnTo>
                <a:lnTo>
                  <a:pt x="741479" y="87641"/>
                </a:lnTo>
                <a:lnTo>
                  <a:pt x="719909" y="87641"/>
                </a:lnTo>
                <a:lnTo>
                  <a:pt x="719909" y="134760"/>
                </a:lnTo>
                <a:lnTo>
                  <a:pt x="733731" y="134760"/>
                </a:lnTo>
                <a:lnTo>
                  <a:pt x="750085" y="136272"/>
                </a:lnTo>
                <a:lnTo>
                  <a:pt x="761767" y="140807"/>
                </a:lnTo>
                <a:lnTo>
                  <a:pt x="768776" y="148366"/>
                </a:lnTo>
                <a:lnTo>
                  <a:pt x="771112" y="158948"/>
                </a:lnTo>
                <a:lnTo>
                  <a:pt x="771112" y="165230"/>
                </a:lnTo>
                <a:lnTo>
                  <a:pt x="768704" y="170361"/>
                </a:lnTo>
                <a:lnTo>
                  <a:pt x="759070" y="178319"/>
                </a:lnTo>
                <a:lnTo>
                  <a:pt x="752264" y="180308"/>
                </a:lnTo>
                <a:lnTo>
                  <a:pt x="818446" y="180308"/>
                </a:lnTo>
                <a:lnTo>
                  <a:pt x="820037" y="175184"/>
                </a:lnTo>
                <a:lnTo>
                  <a:pt x="821372" y="160833"/>
                </a:lnTo>
                <a:lnTo>
                  <a:pt x="820685" y="151036"/>
                </a:lnTo>
                <a:lnTo>
                  <a:pt x="797499" y="115049"/>
                </a:lnTo>
                <a:lnTo>
                  <a:pt x="780222" y="108688"/>
                </a:lnTo>
                <a:lnTo>
                  <a:pt x="780222" y="107745"/>
                </a:lnTo>
                <a:lnTo>
                  <a:pt x="794514" y="98989"/>
                </a:lnTo>
                <a:lnTo>
                  <a:pt x="804723" y="87484"/>
                </a:lnTo>
                <a:lnTo>
                  <a:pt x="810849" y="73231"/>
                </a:lnTo>
                <a:lnTo>
                  <a:pt x="812891" y="56228"/>
                </a:lnTo>
                <a:lnTo>
                  <a:pt x="812196" y="48899"/>
                </a:lnTo>
                <a:lnTo>
                  <a:pt x="812144" y="48356"/>
                </a:lnTo>
                <a:lnTo>
                  <a:pt x="812027" y="47119"/>
                </a:lnTo>
                <a:close/>
              </a:path>
              <a:path w="1507490" h="227965">
                <a:moveTo>
                  <a:pt x="746924" y="0"/>
                </a:moveTo>
                <a:lnTo>
                  <a:pt x="724641" y="2061"/>
                </a:lnTo>
                <a:lnTo>
                  <a:pt x="705852" y="8245"/>
                </a:lnTo>
                <a:lnTo>
                  <a:pt x="690558" y="18553"/>
                </a:lnTo>
                <a:lnTo>
                  <a:pt x="678759" y="32983"/>
                </a:lnTo>
                <a:lnTo>
                  <a:pt x="704517" y="66909"/>
                </a:lnTo>
                <a:lnTo>
                  <a:pt x="712900" y="58251"/>
                </a:lnTo>
                <a:lnTo>
                  <a:pt x="722030" y="52066"/>
                </a:lnTo>
                <a:lnTo>
                  <a:pt x="731905" y="48356"/>
                </a:lnTo>
                <a:lnTo>
                  <a:pt x="742526" y="47119"/>
                </a:lnTo>
                <a:lnTo>
                  <a:pt x="812027" y="47119"/>
                </a:lnTo>
                <a:lnTo>
                  <a:pt x="811732" y="44017"/>
                </a:lnTo>
                <a:lnTo>
                  <a:pt x="784560" y="8658"/>
                </a:lnTo>
                <a:lnTo>
                  <a:pt x="760844" y="962"/>
                </a:lnTo>
                <a:lnTo>
                  <a:pt x="746924" y="0"/>
                </a:lnTo>
                <a:close/>
              </a:path>
              <a:path w="1507490" h="227965">
                <a:moveTo>
                  <a:pt x="866700" y="161775"/>
                </a:moveTo>
                <a:lnTo>
                  <a:pt x="840313" y="197900"/>
                </a:lnTo>
                <a:lnTo>
                  <a:pt x="845594" y="204320"/>
                </a:lnTo>
                <a:lnTo>
                  <a:pt x="852014" y="210072"/>
                </a:lnTo>
                <a:lnTo>
                  <a:pt x="896070" y="226937"/>
                </a:lnTo>
                <a:lnTo>
                  <a:pt x="905337" y="227427"/>
                </a:lnTo>
                <a:lnTo>
                  <a:pt x="921888" y="226151"/>
                </a:lnTo>
                <a:lnTo>
                  <a:pt x="962822" y="207009"/>
                </a:lnTo>
                <a:lnTo>
                  <a:pt x="980404" y="180308"/>
                </a:lnTo>
                <a:lnTo>
                  <a:pt x="899683" y="180308"/>
                </a:lnTo>
                <a:lnTo>
                  <a:pt x="892353" y="178528"/>
                </a:lnTo>
                <a:lnTo>
                  <a:pt x="884605" y="174968"/>
                </a:lnTo>
                <a:lnTo>
                  <a:pt x="877066" y="171408"/>
                </a:lnTo>
                <a:lnTo>
                  <a:pt x="871097" y="167010"/>
                </a:lnTo>
                <a:lnTo>
                  <a:pt x="866700" y="161775"/>
                </a:lnTo>
                <a:close/>
              </a:path>
              <a:path w="1507490" h="227965">
                <a:moveTo>
                  <a:pt x="980576" y="121253"/>
                </a:moveTo>
                <a:lnTo>
                  <a:pt x="894657" y="121253"/>
                </a:lnTo>
                <a:lnTo>
                  <a:pt x="903570" y="121802"/>
                </a:lnTo>
                <a:lnTo>
                  <a:pt x="911463" y="123452"/>
                </a:lnTo>
                <a:lnTo>
                  <a:pt x="918334" y="126200"/>
                </a:lnTo>
                <a:lnTo>
                  <a:pt x="924185" y="130048"/>
                </a:lnTo>
                <a:lnTo>
                  <a:pt x="931514" y="135702"/>
                </a:lnTo>
                <a:lnTo>
                  <a:pt x="935179" y="143242"/>
                </a:lnTo>
                <a:lnTo>
                  <a:pt x="935179" y="160833"/>
                </a:lnTo>
                <a:lnTo>
                  <a:pt x="932457" y="167534"/>
                </a:lnTo>
                <a:lnTo>
                  <a:pt x="921776" y="177795"/>
                </a:lnTo>
                <a:lnTo>
                  <a:pt x="914970" y="180308"/>
                </a:lnTo>
                <a:lnTo>
                  <a:pt x="980404" y="180308"/>
                </a:lnTo>
                <a:lnTo>
                  <a:pt x="983996" y="167534"/>
                </a:lnTo>
                <a:lnTo>
                  <a:pt x="984061" y="167010"/>
                </a:lnTo>
                <a:lnTo>
                  <a:pt x="985439" y="150466"/>
                </a:lnTo>
                <a:lnTo>
                  <a:pt x="984271" y="135702"/>
                </a:lnTo>
                <a:lnTo>
                  <a:pt x="984203" y="134839"/>
                </a:lnTo>
                <a:lnTo>
                  <a:pt x="980723" y="121802"/>
                </a:lnTo>
                <a:lnTo>
                  <a:pt x="980670" y="121606"/>
                </a:lnTo>
                <a:lnTo>
                  <a:pt x="980576" y="121253"/>
                </a:lnTo>
                <a:close/>
              </a:path>
              <a:path w="1507490" h="227965">
                <a:moveTo>
                  <a:pt x="980728" y="3769"/>
                </a:moveTo>
                <a:lnTo>
                  <a:pt x="872040" y="3769"/>
                </a:lnTo>
                <a:lnTo>
                  <a:pt x="857048" y="126200"/>
                </a:lnTo>
                <a:lnTo>
                  <a:pt x="856962" y="126907"/>
                </a:lnTo>
                <a:lnTo>
                  <a:pt x="863676" y="124433"/>
                </a:lnTo>
                <a:lnTo>
                  <a:pt x="872197" y="122666"/>
                </a:lnTo>
                <a:lnTo>
                  <a:pt x="882524" y="121606"/>
                </a:lnTo>
                <a:lnTo>
                  <a:pt x="894657" y="121253"/>
                </a:lnTo>
                <a:lnTo>
                  <a:pt x="980576" y="121253"/>
                </a:lnTo>
                <a:lnTo>
                  <a:pt x="980492" y="120939"/>
                </a:lnTo>
                <a:lnTo>
                  <a:pt x="955283" y="89801"/>
                </a:lnTo>
                <a:lnTo>
                  <a:pt x="916646" y="78846"/>
                </a:lnTo>
                <a:lnTo>
                  <a:pt x="909107" y="78846"/>
                </a:lnTo>
                <a:lnTo>
                  <a:pt x="913504" y="50888"/>
                </a:lnTo>
                <a:lnTo>
                  <a:pt x="980728" y="50888"/>
                </a:lnTo>
                <a:lnTo>
                  <a:pt x="980728" y="3769"/>
                </a:lnTo>
                <a:close/>
              </a:path>
              <a:path w="1507490" h="227965">
                <a:moveTo>
                  <a:pt x="1050689" y="163974"/>
                </a:moveTo>
                <a:lnTo>
                  <a:pt x="1033307" y="163974"/>
                </a:lnTo>
                <a:lnTo>
                  <a:pt x="1025663" y="167010"/>
                </a:lnTo>
                <a:lnTo>
                  <a:pt x="1019590" y="173084"/>
                </a:lnTo>
                <a:lnTo>
                  <a:pt x="1013517" y="178947"/>
                </a:lnTo>
                <a:lnTo>
                  <a:pt x="1010481" y="185753"/>
                </a:lnTo>
                <a:lnTo>
                  <a:pt x="1010481" y="202507"/>
                </a:lnTo>
                <a:lnTo>
                  <a:pt x="1013292" y="209836"/>
                </a:lnTo>
                <a:lnTo>
                  <a:pt x="1013412" y="210150"/>
                </a:lnTo>
                <a:lnTo>
                  <a:pt x="1019276" y="216433"/>
                </a:lnTo>
                <a:lnTo>
                  <a:pt x="1025349" y="222506"/>
                </a:lnTo>
                <a:lnTo>
                  <a:pt x="1033098" y="225543"/>
                </a:lnTo>
                <a:lnTo>
                  <a:pt x="1051108" y="225543"/>
                </a:lnTo>
                <a:lnTo>
                  <a:pt x="1057889" y="222506"/>
                </a:lnTo>
                <a:lnTo>
                  <a:pt x="1058032" y="222506"/>
                </a:lnTo>
                <a:lnTo>
                  <a:pt x="1063568" y="216119"/>
                </a:lnTo>
                <a:lnTo>
                  <a:pt x="1069222" y="209836"/>
                </a:lnTo>
                <a:lnTo>
                  <a:pt x="1071971" y="202507"/>
                </a:lnTo>
                <a:lnTo>
                  <a:pt x="1072049" y="185753"/>
                </a:lnTo>
                <a:lnTo>
                  <a:pt x="1069118" y="178947"/>
                </a:lnTo>
                <a:lnTo>
                  <a:pt x="1063254" y="173084"/>
                </a:lnTo>
                <a:lnTo>
                  <a:pt x="1057600" y="167010"/>
                </a:lnTo>
                <a:lnTo>
                  <a:pt x="1050689" y="163974"/>
                </a:lnTo>
                <a:close/>
              </a:path>
              <a:path w="1507490" h="227965">
                <a:moveTo>
                  <a:pt x="1189193" y="3317"/>
                </a:moveTo>
                <a:lnTo>
                  <a:pt x="1162908" y="3317"/>
                </a:lnTo>
                <a:lnTo>
                  <a:pt x="1128525" y="3769"/>
                </a:lnTo>
                <a:lnTo>
                  <a:pt x="1113001" y="3769"/>
                </a:lnTo>
                <a:lnTo>
                  <a:pt x="1113001" y="223658"/>
                </a:lnTo>
                <a:lnTo>
                  <a:pt x="1163261" y="223658"/>
                </a:lnTo>
                <a:lnTo>
                  <a:pt x="1163261" y="146697"/>
                </a:lnTo>
                <a:lnTo>
                  <a:pt x="1239253" y="146697"/>
                </a:lnTo>
                <a:lnTo>
                  <a:pt x="1232055" y="136959"/>
                </a:lnTo>
                <a:lnTo>
                  <a:pt x="1248272" y="126161"/>
                </a:lnTo>
                <a:lnTo>
                  <a:pt x="1259855" y="111986"/>
                </a:lnTo>
                <a:lnTo>
                  <a:pt x="1264768" y="99578"/>
                </a:lnTo>
                <a:lnTo>
                  <a:pt x="1163261" y="99578"/>
                </a:lnTo>
                <a:lnTo>
                  <a:pt x="1163261" y="50888"/>
                </a:lnTo>
                <a:lnTo>
                  <a:pt x="1174570" y="50888"/>
                </a:lnTo>
                <a:lnTo>
                  <a:pt x="1178130" y="50679"/>
                </a:lnTo>
                <a:lnTo>
                  <a:pt x="1181585" y="50679"/>
                </a:lnTo>
                <a:lnTo>
                  <a:pt x="1184098" y="50365"/>
                </a:lnTo>
                <a:lnTo>
                  <a:pt x="1265300" y="50365"/>
                </a:lnTo>
                <a:lnTo>
                  <a:pt x="1264037" y="42721"/>
                </a:lnTo>
                <a:lnTo>
                  <a:pt x="1248782" y="20732"/>
                </a:lnTo>
                <a:lnTo>
                  <a:pt x="1223358" y="7539"/>
                </a:lnTo>
                <a:lnTo>
                  <a:pt x="1189193" y="3317"/>
                </a:lnTo>
                <a:close/>
              </a:path>
              <a:path w="1507490" h="227965">
                <a:moveTo>
                  <a:pt x="1239253" y="146697"/>
                </a:moveTo>
                <a:lnTo>
                  <a:pt x="1181795" y="146697"/>
                </a:lnTo>
                <a:lnTo>
                  <a:pt x="1235196" y="223658"/>
                </a:lnTo>
                <a:lnTo>
                  <a:pt x="1296137" y="223658"/>
                </a:lnTo>
                <a:lnTo>
                  <a:pt x="1239253" y="146697"/>
                </a:lnTo>
                <a:close/>
              </a:path>
              <a:path w="1507490" h="227965">
                <a:moveTo>
                  <a:pt x="1265300" y="50365"/>
                </a:moveTo>
                <a:lnTo>
                  <a:pt x="1186186" y="50365"/>
                </a:lnTo>
                <a:lnTo>
                  <a:pt x="1198581" y="51752"/>
                </a:lnTo>
                <a:lnTo>
                  <a:pt x="1208103" y="56228"/>
                </a:lnTo>
                <a:lnTo>
                  <a:pt x="1213816" y="63689"/>
                </a:lnTo>
                <a:lnTo>
                  <a:pt x="1215606" y="73505"/>
                </a:lnTo>
                <a:lnTo>
                  <a:pt x="1215720" y="74134"/>
                </a:lnTo>
                <a:lnTo>
                  <a:pt x="1213580" y="85266"/>
                </a:lnTo>
                <a:lnTo>
                  <a:pt x="1207160" y="93217"/>
                </a:lnTo>
                <a:lnTo>
                  <a:pt x="1196461" y="97988"/>
                </a:lnTo>
                <a:lnTo>
                  <a:pt x="1181481" y="99578"/>
                </a:lnTo>
                <a:lnTo>
                  <a:pt x="1264768" y="99578"/>
                </a:lnTo>
                <a:lnTo>
                  <a:pt x="1266805" y="94434"/>
                </a:lnTo>
                <a:lnTo>
                  <a:pt x="1269052" y="74134"/>
                </a:lnTo>
                <a:lnTo>
                  <a:pt x="1269122" y="73505"/>
                </a:lnTo>
                <a:lnTo>
                  <a:pt x="1265386" y="50888"/>
                </a:lnTo>
                <a:lnTo>
                  <a:pt x="1265300" y="50365"/>
                </a:lnTo>
                <a:close/>
              </a:path>
              <a:path w="1507490" h="227965">
                <a:moveTo>
                  <a:pt x="1371485" y="3769"/>
                </a:moveTo>
                <a:lnTo>
                  <a:pt x="1321225" y="3769"/>
                </a:lnTo>
                <a:lnTo>
                  <a:pt x="1321225" y="130676"/>
                </a:lnTo>
                <a:lnTo>
                  <a:pt x="1327743" y="172063"/>
                </a:lnTo>
                <a:lnTo>
                  <a:pt x="1361315" y="213468"/>
                </a:lnTo>
                <a:lnTo>
                  <a:pt x="1396497" y="225955"/>
                </a:lnTo>
                <a:lnTo>
                  <a:pt x="1397239" y="225955"/>
                </a:lnTo>
                <a:lnTo>
                  <a:pt x="1417034" y="227427"/>
                </a:lnTo>
                <a:lnTo>
                  <a:pt x="1467569" y="214175"/>
                </a:lnTo>
                <a:lnTo>
                  <a:pt x="1497479" y="180308"/>
                </a:lnTo>
                <a:lnTo>
                  <a:pt x="1417034" y="180308"/>
                </a:lnTo>
                <a:lnTo>
                  <a:pt x="1397106" y="176539"/>
                </a:lnTo>
                <a:lnTo>
                  <a:pt x="1382872" y="165230"/>
                </a:lnTo>
                <a:lnTo>
                  <a:pt x="1374332" y="146383"/>
                </a:lnTo>
                <a:lnTo>
                  <a:pt x="1371485" y="119996"/>
                </a:lnTo>
                <a:lnTo>
                  <a:pt x="1371485" y="3769"/>
                </a:lnTo>
                <a:close/>
              </a:path>
              <a:path w="1507490" h="227965">
                <a:moveTo>
                  <a:pt x="1506874" y="3769"/>
                </a:moveTo>
                <a:lnTo>
                  <a:pt x="1456614" y="3769"/>
                </a:lnTo>
                <a:lnTo>
                  <a:pt x="1456614" y="122823"/>
                </a:lnTo>
                <a:lnTo>
                  <a:pt x="1456025" y="136488"/>
                </a:lnTo>
                <a:lnTo>
                  <a:pt x="1441889" y="172357"/>
                </a:lnTo>
                <a:lnTo>
                  <a:pt x="1417034" y="180308"/>
                </a:lnTo>
                <a:lnTo>
                  <a:pt x="1497479" y="180308"/>
                </a:lnTo>
                <a:lnTo>
                  <a:pt x="1500434" y="174340"/>
                </a:lnTo>
                <a:lnTo>
                  <a:pt x="1505264" y="155100"/>
                </a:lnTo>
                <a:lnTo>
                  <a:pt x="1506874" y="132875"/>
                </a:lnTo>
                <a:lnTo>
                  <a:pt x="1506874" y="3769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14" name="object 3"/>
          <p:cNvSpPr/>
          <p:nvPr/>
        </p:nvSpPr>
        <p:spPr>
          <a:xfrm>
            <a:off x="94248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70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15" name="object 4"/>
          <p:cNvSpPr/>
          <p:nvPr/>
        </p:nvSpPr>
        <p:spPr>
          <a:xfrm>
            <a:off x="1099440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69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16" name="object 5" descr=""/>
          <p:cNvPicPr/>
          <p:nvPr/>
        </p:nvPicPr>
        <p:blipFill>
          <a:blip r:embed="rId1"/>
          <a:stretch/>
        </p:blipFill>
        <p:spPr>
          <a:xfrm>
            <a:off x="942480" y="628200"/>
            <a:ext cx="2690640" cy="146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7" name="object 6" descr=""/>
          <p:cNvPicPr/>
          <p:nvPr/>
        </p:nvPicPr>
        <p:blipFill>
          <a:blip r:embed="rId2"/>
          <a:stretch/>
        </p:blipFill>
        <p:spPr>
          <a:xfrm>
            <a:off x="17193240" y="628200"/>
            <a:ext cx="1968120" cy="146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8" name="object 7"/>
          <p:cNvSpPr/>
          <p:nvPr/>
        </p:nvSpPr>
        <p:spPr>
          <a:xfrm>
            <a:off x="4668840" y="3529080"/>
            <a:ext cx="4110480" cy="606600"/>
          </a:xfrm>
          <a:custGeom>
            <a:avLst/>
            <a:gdLst>
              <a:gd name="textAreaLeft" fmla="*/ 0 w 4110480"/>
              <a:gd name="textAreaRight" fmla="*/ 4110840 w 4110480"/>
              <a:gd name="textAreaTop" fmla="*/ 0 h 606600"/>
              <a:gd name="textAreaBottom" fmla="*/ 606960 h 606600"/>
            </a:gdLst>
            <a:ahLst/>
            <a:rect l="textAreaLeft" t="textAreaTop" r="textAreaRight" b="textAreaBottom"/>
            <a:pathLst>
              <a:path w="4110990" h="607060">
                <a:moveTo>
                  <a:pt x="306587" y="0"/>
                </a:moveTo>
                <a:lnTo>
                  <a:pt x="250899" y="3417"/>
                </a:lnTo>
                <a:lnTo>
                  <a:pt x="200437" y="13670"/>
                </a:lnTo>
                <a:lnTo>
                  <a:pt x="155203" y="30759"/>
                </a:lnTo>
                <a:lnTo>
                  <a:pt x="115196" y="54683"/>
                </a:lnTo>
                <a:lnTo>
                  <a:pt x="80416" y="85442"/>
                </a:lnTo>
                <a:lnTo>
                  <a:pt x="51466" y="121495"/>
                </a:lnTo>
                <a:lnTo>
                  <a:pt x="28949" y="161301"/>
                </a:lnTo>
                <a:lnTo>
                  <a:pt x="12866" y="204860"/>
                </a:lnTo>
                <a:lnTo>
                  <a:pt x="3216" y="252172"/>
                </a:lnTo>
                <a:lnTo>
                  <a:pt x="0" y="303236"/>
                </a:lnTo>
                <a:lnTo>
                  <a:pt x="3417" y="355473"/>
                </a:lnTo>
                <a:lnTo>
                  <a:pt x="13670" y="403623"/>
                </a:lnTo>
                <a:lnTo>
                  <a:pt x="30759" y="447684"/>
                </a:lnTo>
                <a:lnTo>
                  <a:pt x="54683" y="487658"/>
                </a:lnTo>
                <a:lnTo>
                  <a:pt x="85442" y="523544"/>
                </a:lnTo>
                <a:lnTo>
                  <a:pt x="121663" y="553398"/>
                </a:lnTo>
                <a:lnTo>
                  <a:pt x="161973" y="576619"/>
                </a:lnTo>
                <a:lnTo>
                  <a:pt x="206370" y="593204"/>
                </a:lnTo>
                <a:lnTo>
                  <a:pt x="254854" y="603156"/>
                </a:lnTo>
                <a:lnTo>
                  <a:pt x="307425" y="606473"/>
                </a:lnTo>
                <a:lnTo>
                  <a:pt x="336693" y="605321"/>
                </a:lnTo>
                <a:lnTo>
                  <a:pt x="392399" y="596107"/>
                </a:lnTo>
                <a:lnTo>
                  <a:pt x="443600" y="577730"/>
                </a:lnTo>
                <a:lnTo>
                  <a:pt x="483391" y="553019"/>
                </a:lnTo>
                <a:lnTo>
                  <a:pt x="498414" y="538622"/>
                </a:lnTo>
                <a:lnTo>
                  <a:pt x="469032" y="480822"/>
                </a:lnTo>
                <a:lnTo>
                  <a:pt x="319990" y="480822"/>
                </a:lnTo>
                <a:lnTo>
                  <a:pt x="282454" y="477734"/>
                </a:lnTo>
                <a:lnTo>
                  <a:pt x="218372" y="453022"/>
                </a:lnTo>
                <a:lnTo>
                  <a:pt x="170207" y="404228"/>
                </a:lnTo>
                <a:lnTo>
                  <a:pt x="145493" y="340146"/>
                </a:lnTo>
                <a:lnTo>
                  <a:pt x="142404" y="303236"/>
                </a:lnTo>
                <a:lnTo>
                  <a:pt x="145284" y="263342"/>
                </a:lnTo>
                <a:lnTo>
                  <a:pt x="168320" y="198004"/>
                </a:lnTo>
                <a:lnTo>
                  <a:pt x="213450" y="152037"/>
                </a:lnTo>
                <a:lnTo>
                  <a:pt x="272506" y="128582"/>
                </a:lnTo>
                <a:lnTo>
                  <a:pt x="306587" y="125650"/>
                </a:lnTo>
                <a:lnTo>
                  <a:pt x="447686" y="125650"/>
                </a:lnTo>
                <a:lnTo>
                  <a:pt x="485849" y="61149"/>
                </a:lnTo>
                <a:lnTo>
                  <a:pt x="452552" y="36229"/>
                </a:lnTo>
                <a:lnTo>
                  <a:pt x="409621" y="16753"/>
                </a:lnTo>
                <a:lnTo>
                  <a:pt x="359989" y="4188"/>
                </a:lnTo>
                <a:lnTo>
                  <a:pt x="333759" y="1047"/>
                </a:lnTo>
                <a:lnTo>
                  <a:pt x="306587" y="0"/>
                </a:lnTo>
                <a:close/>
              </a:path>
              <a:path w="4110990" h="607060">
                <a:moveTo>
                  <a:pt x="447316" y="438101"/>
                </a:moveTo>
                <a:lnTo>
                  <a:pt x="418000" y="456792"/>
                </a:lnTo>
                <a:lnTo>
                  <a:pt x="387006" y="470142"/>
                </a:lnTo>
                <a:lnTo>
                  <a:pt x="354335" y="478152"/>
                </a:lnTo>
                <a:lnTo>
                  <a:pt x="319990" y="480822"/>
                </a:lnTo>
                <a:lnTo>
                  <a:pt x="469032" y="480822"/>
                </a:lnTo>
                <a:lnTo>
                  <a:pt x="447316" y="438101"/>
                </a:lnTo>
                <a:close/>
              </a:path>
              <a:path w="4110990" h="607060">
                <a:moveTo>
                  <a:pt x="447686" y="125650"/>
                </a:moveTo>
                <a:lnTo>
                  <a:pt x="306587" y="125650"/>
                </a:lnTo>
                <a:lnTo>
                  <a:pt x="337008" y="127901"/>
                </a:lnTo>
                <a:lnTo>
                  <a:pt x="367113" y="134655"/>
                </a:lnTo>
                <a:lnTo>
                  <a:pt x="396901" y="145911"/>
                </a:lnTo>
                <a:lnTo>
                  <a:pt x="426374" y="161670"/>
                </a:lnTo>
                <a:lnTo>
                  <a:pt x="447686" y="125650"/>
                </a:lnTo>
                <a:close/>
              </a:path>
              <a:path w="4110990" h="607060">
                <a:moveTo>
                  <a:pt x="1064072" y="10052"/>
                </a:moveTo>
                <a:lnTo>
                  <a:pt x="590788" y="10052"/>
                </a:lnTo>
                <a:lnTo>
                  <a:pt x="590788" y="596421"/>
                </a:lnTo>
                <a:lnTo>
                  <a:pt x="724815" y="596421"/>
                </a:lnTo>
                <a:lnTo>
                  <a:pt x="724815" y="135702"/>
                </a:lnTo>
                <a:lnTo>
                  <a:pt x="1064072" y="135702"/>
                </a:lnTo>
                <a:lnTo>
                  <a:pt x="1064072" y="10052"/>
                </a:lnTo>
                <a:close/>
              </a:path>
              <a:path w="4110990" h="607060">
                <a:moveTo>
                  <a:pt x="1064072" y="135702"/>
                </a:moveTo>
                <a:lnTo>
                  <a:pt x="930044" y="135702"/>
                </a:lnTo>
                <a:lnTo>
                  <a:pt x="930044" y="596421"/>
                </a:lnTo>
                <a:lnTo>
                  <a:pt x="1064072" y="596421"/>
                </a:lnTo>
                <a:lnTo>
                  <a:pt x="1064072" y="135702"/>
                </a:lnTo>
                <a:close/>
              </a:path>
              <a:path w="4110990" h="607060">
                <a:moveTo>
                  <a:pt x="1503116" y="10052"/>
                </a:moveTo>
                <a:lnTo>
                  <a:pt x="1383329" y="10052"/>
                </a:lnTo>
                <a:lnTo>
                  <a:pt x="1139567" y="596421"/>
                </a:lnTo>
                <a:lnTo>
                  <a:pt x="1274432" y="596421"/>
                </a:lnTo>
                <a:lnTo>
                  <a:pt x="1323017" y="473283"/>
                </a:lnTo>
                <a:lnTo>
                  <a:pt x="1695688" y="473283"/>
                </a:lnTo>
                <a:lnTo>
                  <a:pt x="1643453" y="347633"/>
                </a:lnTo>
                <a:lnTo>
                  <a:pt x="1373277" y="347633"/>
                </a:lnTo>
                <a:lnTo>
                  <a:pt x="1439453" y="181774"/>
                </a:lnTo>
                <a:lnTo>
                  <a:pt x="1574504" y="181774"/>
                </a:lnTo>
                <a:lnTo>
                  <a:pt x="1503116" y="10052"/>
                </a:lnTo>
                <a:close/>
              </a:path>
              <a:path w="4110990" h="607060">
                <a:moveTo>
                  <a:pt x="1695688" y="473283"/>
                </a:moveTo>
                <a:lnTo>
                  <a:pt x="1555052" y="473283"/>
                </a:lnTo>
                <a:lnTo>
                  <a:pt x="1603637" y="596421"/>
                </a:lnTo>
                <a:lnTo>
                  <a:pt x="1746878" y="596421"/>
                </a:lnTo>
                <a:lnTo>
                  <a:pt x="1695688" y="473283"/>
                </a:lnTo>
                <a:close/>
              </a:path>
              <a:path w="4110990" h="607060">
                <a:moveTo>
                  <a:pt x="1574504" y="181774"/>
                </a:moveTo>
                <a:lnTo>
                  <a:pt x="1439453" y="181774"/>
                </a:lnTo>
                <a:lnTo>
                  <a:pt x="1504791" y="347633"/>
                </a:lnTo>
                <a:lnTo>
                  <a:pt x="1643453" y="347633"/>
                </a:lnTo>
                <a:lnTo>
                  <a:pt x="1574504" y="181774"/>
                </a:lnTo>
                <a:close/>
              </a:path>
              <a:path w="4110990" h="607060">
                <a:moveTo>
                  <a:pt x="2066188" y="0"/>
                </a:moveTo>
                <a:lnTo>
                  <a:pt x="2010500" y="3417"/>
                </a:lnTo>
                <a:lnTo>
                  <a:pt x="1960038" y="13670"/>
                </a:lnTo>
                <a:lnTo>
                  <a:pt x="1914804" y="30759"/>
                </a:lnTo>
                <a:lnTo>
                  <a:pt x="1874797" y="54683"/>
                </a:lnTo>
                <a:lnTo>
                  <a:pt x="1840017" y="85442"/>
                </a:lnTo>
                <a:lnTo>
                  <a:pt x="1811067" y="121495"/>
                </a:lnTo>
                <a:lnTo>
                  <a:pt x="1788550" y="161301"/>
                </a:lnTo>
                <a:lnTo>
                  <a:pt x="1772467" y="204860"/>
                </a:lnTo>
                <a:lnTo>
                  <a:pt x="1762817" y="252172"/>
                </a:lnTo>
                <a:lnTo>
                  <a:pt x="1759600" y="303236"/>
                </a:lnTo>
                <a:lnTo>
                  <a:pt x="1763018" y="355473"/>
                </a:lnTo>
                <a:lnTo>
                  <a:pt x="1773271" y="403623"/>
                </a:lnTo>
                <a:lnTo>
                  <a:pt x="1790360" y="447684"/>
                </a:lnTo>
                <a:lnTo>
                  <a:pt x="1814284" y="487658"/>
                </a:lnTo>
                <a:lnTo>
                  <a:pt x="1845043" y="523544"/>
                </a:lnTo>
                <a:lnTo>
                  <a:pt x="1881264" y="553398"/>
                </a:lnTo>
                <a:lnTo>
                  <a:pt x="1921573" y="576619"/>
                </a:lnTo>
                <a:lnTo>
                  <a:pt x="1965970" y="593204"/>
                </a:lnTo>
                <a:lnTo>
                  <a:pt x="2014455" y="603156"/>
                </a:lnTo>
                <a:lnTo>
                  <a:pt x="2067026" y="606473"/>
                </a:lnTo>
                <a:lnTo>
                  <a:pt x="2096293" y="605321"/>
                </a:lnTo>
                <a:lnTo>
                  <a:pt x="2151996" y="596107"/>
                </a:lnTo>
                <a:lnTo>
                  <a:pt x="2203200" y="577730"/>
                </a:lnTo>
                <a:lnTo>
                  <a:pt x="2242992" y="553019"/>
                </a:lnTo>
                <a:lnTo>
                  <a:pt x="2258015" y="538622"/>
                </a:lnTo>
                <a:lnTo>
                  <a:pt x="2228633" y="480822"/>
                </a:lnTo>
                <a:lnTo>
                  <a:pt x="2079591" y="480822"/>
                </a:lnTo>
                <a:lnTo>
                  <a:pt x="2042054" y="477734"/>
                </a:lnTo>
                <a:lnTo>
                  <a:pt x="1977973" y="453022"/>
                </a:lnTo>
                <a:lnTo>
                  <a:pt x="1929808" y="404228"/>
                </a:lnTo>
                <a:lnTo>
                  <a:pt x="1905094" y="340146"/>
                </a:lnTo>
                <a:lnTo>
                  <a:pt x="1902004" y="303236"/>
                </a:lnTo>
                <a:lnTo>
                  <a:pt x="1904884" y="263342"/>
                </a:lnTo>
                <a:lnTo>
                  <a:pt x="1927921" y="198004"/>
                </a:lnTo>
                <a:lnTo>
                  <a:pt x="1973051" y="152037"/>
                </a:lnTo>
                <a:lnTo>
                  <a:pt x="2032107" y="128582"/>
                </a:lnTo>
                <a:lnTo>
                  <a:pt x="2066188" y="125650"/>
                </a:lnTo>
                <a:lnTo>
                  <a:pt x="2207287" y="125650"/>
                </a:lnTo>
                <a:lnTo>
                  <a:pt x="2245449" y="61149"/>
                </a:lnTo>
                <a:lnTo>
                  <a:pt x="2212153" y="36229"/>
                </a:lnTo>
                <a:lnTo>
                  <a:pt x="2169221" y="16753"/>
                </a:lnTo>
                <a:lnTo>
                  <a:pt x="2119589" y="4188"/>
                </a:lnTo>
                <a:lnTo>
                  <a:pt x="2093360" y="1047"/>
                </a:lnTo>
                <a:lnTo>
                  <a:pt x="2066188" y="0"/>
                </a:lnTo>
                <a:close/>
              </a:path>
              <a:path w="4110990" h="607060">
                <a:moveTo>
                  <a:pt x="2206917" y="438101"/>
                </a:moveTo>
                <a:lnTo>
                  <a:pt x="2177601" y="456792"/>
                </a:lnTo>
                <a:lnTo>
                  <a:pt x="2146607" y="470142"/>
                </a:lnTo>
                <a:lnTo>
                  <a:pt x="2113936" y="478152"/>
                </a:lnTo>
                <a:lnTo>
                  <a:pt x="2079591" y="480822"/>
                </a:lnTo>
                <a:lnTo>
                  <a:pt x="2228633" y="480822"/>
                </a:lnTo>
                <a:lnTo>
                  <a:pt x="2206917" y="438101"/>
                </a:lnTo>
                <a:close/>
              </a:path>
              <a:path w="4110990" h="607060">
                <a:moveTo>
                  <a:pt x="2207287" y="125650"/>
                </a:moveTo>
                <a:lnTo>
                  <a:pt x="2066188" y="125650"/>
                </a:lnTo>
                <a:lnTo>
                  <a:pt x="2096609" y="127901"/>
                </a:lnTo>
                <a:lnTo>
                  <a:pt x="2126714" y="134655"/>
                </a:lnTo>
                <a:lnTo>
                  <a:pt x="2156502" y="145911"/>
                </a:lnTo>
                <a:lnTo>
                  <a:pt x="2185975" y="161670"/>
                </a:lnTo>
                <a:lnTo>
                  <a:pt x="2207287" y="125650"/>
                </a:lnTo>
                <a:close/>
              </a:path>
              <a:path w="4110990" h="607060">
                <a:moveTo>
                  <a:pt x="2484416" y="10052"/>
                </a:moveTo>
                <a:lnTo>
                  <a:pt x="2350389" y="10052"/>
                </a:lnTo>
                <a:lnTo>
                  <a:pt x="2350389" y="596421"/>
                </a:lnTo>
                <a:lnTo>
                  <a:pt x="2467663" y="596421"/>
                </a:lnTo>
                <a:lnTo>
                  <a:pt x="2625857" y="374438"/>
                </a:lnTo>
                <a:lnTo>
                  <a:pt x="2484416" y="374438"/>
                </a:lnTo>
                <a:lnTo>
                  <a:pt x="2484416" y="10052"/>
                </a:lnTo>
                <a:close/>
              </a:path>
              <a:path w="4110990" h="607060">
                <a:moveTo>
                  <a:pt x="2861368" y="232034"/>
                </a:moveTo>
                <a:lnTo>
                  <a:pt x="2727341" y="232034"/>
                </a:lnTo>
                <a:lnTo>
                  <a:pt x="2727341" y="596421"/>
                </a:lnTo>
                <a:lnTo>
                  <a:pt x="2861368" y="596421"/>
                </a:lnTo>
                <a:lnTo>
                  <a:pt x="2861368" y="232034"/>
                </a:lnTo>
                <a:close/>
              </a:path>
              <a:path w="4110990" h="607060">
                <a:moveTo>
                  <a:pt x="2861368" y="10052"/>
                </a:moveTo>
                <a:lnTo>
                  <a:pt x="2744094" y="10052"/>
                </a:lnTo>
                <a:lnTo>
                  <a:pt x="2484416" y="374438"/>
                </a:lnTo>
                <a:lnTo>
                  <a:pt x="2625857" y="374438"/>
                </a:lnTo>
                <a:lnTo>
                  <a:pt x="2727341" y="232034"/>
                </a:lnTo>
                <a:lnTo>
                  <a:pt x="2861368" y="232034"/>
                </a:lnTo>
                <a:lnTo>
                  <a:pt x="2861368" y="10052"/>
                </a:lnTo>
                <a:close/>
              </a:path>
              <a:path w="4110990" h="607060">
                <a:moveTo>
                  <a:pt x="3365677" y="10052"/>
                </a:moveTo>
                <a:lnTo>
                  <a:pt x="3012180" y="10052"/>
                </a:lnTo>
                <a:lnTo>
                  <a:pt x="3012180" y="596421"/>
                </a:lnTo>
                <a:lnTo>
                  <a:pt x="3023070" y="596421"/>
                </a:lnTo>
                <a:lnTo>
                  <a:pt x="3028661" y="596979"/>
                </a:lnTo>
                <a:lnTo>
                  <a:pt x="3036472" y="597259"/>
                </a:lnTo>
                <a:lnTo>
                  <a:pt x="3046525" y="597259"/>
                </a:lnTo>
                <a:lnTo>
                  <a:pt x="3054433" y="597625"/>
                </a:lnTo>
                <a:lnTo>
                  <a:pt x="3062233" y="597887"/>
                </a:lnTo>
                <a:lnTo>
                  <a:pt x="3072494" y="598096"/>
                </a:lnTo>
                <a:lnTo>
                  <a:pt x="3077518" y="598096"/>
                </a:lnTo>
                <a:lnTo>
                  <a:pt x="3103752" y="599196"/>
                </a:lnTo>
                <a:lnTo>
                  <a:pt x="3128831" y="599981"/>
                </a:lnTo>
                <a:lnTo>
                  <a:pt x="3152756" y="600452"/>
                </a:lnTo>
                <a:lnTo>
                  <a:pt x="3175526" y="600609"/>
                </a:lnTo>
                <a:lnTo>
                  <a:pt x="3226519" y="597416"/>
                </a:lnTo>
                <a:lnTo>
                  <a:pt x="3271438" y="587835"/>
                </a:lnTo>
                <a:lnTo>
                  <a:pt x="3310285" y="571867"/>
                </a:lnTo>
                <a:lnTo>
                  <a:pt x="3343060" y="549512"/>
                </a:lnTo>
                <a:lnTo>
                  <a:pt x="3369447" y="520978"/>
                </a:lnTo>
                <a:lnTo>
                  <a:pt x="3388294" y="487314"/>
                </a:lnTo>
                <a:lnTo>
                  <a:pt x="3391896" y="474959"/>
                </a:lnTo>
                <a:lnTo>
                  <a:pt x="3196468" y="474959"/>
                </a:lnTo>
                <a:lnTo>
                  <a:pt x="3189557" y="474697"/>
                </a:lnTo>
                <a:lnTo>
                  <a:pt x="3178877" y="473912"/>
                </a:lnTo>
                <a:lnTo>
                  <a:pt x="3146207" y="470770"/>
                </a:lnTo>
                <a:lnTo>
                  <a:pt x="3146207" y="354334"/>
                </a:lnTo>
                <a:lnTo>
                  <a:pt x="3161024" y="352135"/>
                </a:lnTo>
                <a:lnTo>
                  <a:pt x="3175318" y="350565"/>
                </a:lnTo>
                <a:lnTo>
                  <a:pt x="3189087" y="349622"/>
                </a:lnTo>
                <a:lnTo>
                  <a:pt x="3202331" y="349308"/>
                </a:lnTo>
                <a:lnTo>
                  <a:pt x="3395460" y="349308"/>
                </a:lnTo>
                <a:lnTo>
                  <a:pt x="3390179" y="330670"/>
                </a:lnTo>
                <a:lnTo>
                  <a:pt x="3350599" y="273080"/>
                </a:lnTo>
                <a:lnTo>
                  <a:pt x="3290289" y="236013"/>
                </a:lnTo>
                <a:lnTo>
                  <a:pt x="3261467" y="228684"/>
                </a:lnTo>
                <a:lnTo>
                  <a:pt x="3146207" y="228684"/>
                </a:lnTo>
                <a:lnTo>
                  <a:pt x="3146207" y="135702"/>
                </a:lnTo>
                <a:lnTo>
                  <a:pt x="3365677" y="135702"/>
                </a:lnTo>
                <a:lnTo>
                  <a:pt x="3365677" y="10052"/>
                </a:lnTo>
                <a:close/>
              </a:path>
              <a:path w="4110990" h="607060">
                <a:moveTo>
                  <a:pt x="3395460" y="349308"/>
                </a:moveTo>
                <a:lnTo>
                  <a:pt x="3202331" y="349308"/>
                </a:lnTo>
                <a:lnTo>
                  <a:pt x="3219470" y="350565"/>
                </a:lnTo>
                <a:lnTo>
                  <a:pt x="3218454" y="350565"/>
                </a:lnTo>
                <a:lnTo>
                  <a:pt x="3252592" y="367737"/>
                </a:lnTo>
                <a:lnTo>
                  <a:pt x="3269345" y="414646"/>
                </a:lnTo>
                <a:lnTo>
                  <a:pt x="3264790" y="441033"/>
                </a:lnTo>
                <a:lnTo>
                  <a:pt x="3251126" y="459881"/>
                </a:lnTo>
                <a:lnTo>
                  <a:pt x="3228351" y="471189"/>
                </a:lnTo>
                <a:lnTo>
                  <a:pt x="3196468" y="474959"/>
                </a:lnTo>
                <a:lnTo>
                  <a:pt x="3391896" y="474959"/>
                </a:lnTo>
                <a:lnTo>
                  <a:pt x="3399603" y="448520"/>
                </a:lnTo>
                <a:lnTo>
                  <a:pt x="3403372" y="404594"/>
                </a:lnTo>
                <a:lnTo>
                  <a:pt x="3400074" y="365590"/>
                </a:lnTo>
                <a:lnTo>
                  <a:pt x="3395549" y="349622"/>
                </a:lnTo>
                <a:lnTo>
                  <a:pt x="3395460" y="349308"/>
                </a:lnTo>
                <a:close/>
              </a:path>
              <a:path w="4110990" h="607060">
                <a:moveTo>
                  <a:pt x="3213221" y="223658"/>
                </a:moveTo>
                <a:lnTo>
                  <a:pt x="3193013" y="223972"/>
                </a:lnTo>
                <a:lnTo>
                  <a:pt x="3175108" y="224914"/>
                </a:lnTo>
                <a:lnTo>
                  <a:pt x="3159507" y="226485"/>
                </a:lnTo>
                <a:lnTo>
                  <a:pt x="3146207" y="228684"/>
                </a:lnTo>
                <a:lnTo>
                  <a:pt x="3261467" y="228684"/>
                </a:lnTo>
                <a:lnTo>
                  <a:pt x="3253849" y="226746"/>
                </a:lnTo>
                <a:lnTo>
                  <a:pt x="3213221" y="223658"/>
                </a:lnTo>
                <a:close/>
              </a:path>
              <a:path w="4110990" h="607060">
                <a:moveTo>
                  <a:pt x="3798910" y="0"/>
                </a:moveTo>
                <a:lnTo>
                  <a:pt x="3745668" y="3484"/>
                </a:lnTo>
                <a:lnTo>
                  <a:pt x="3696514" y="13938"/>
                </a:lnTo>
                <a:lnTo>
                  <a:pt x="3651448" y="31362"/>
                </a:lnTo>
                <a:lnTo>
                  <a:pt x="3610469" y="55755"/>
                </a:lnTo>
                <a:lnTo>
                  <a:pt x="3573577" y="87117"/>
                </a:lnTo>
                <a:lnTo>
                  <a:pt x="3542517" y="123371"/>
                </a:lnTo>
                <a:lnTo>
                  <a:pt x="3518359" y="163111"/>
                </a:lnTo>
                <a:lnTo>
                  <a:pt x="3501102" y="206334"/>
                </a:lnTo>
                <a:lnTo>
                  <a:pt x="3490748" y="253043"/>
                </a:lnTo>
                <a:lnTo>
                  <a:pt x="3487296" y="303236"/>
                </a:lnTo>
                <a:lnTo>
                  <a:pt x="3490669" y="354301"/>
                </a:lnTo>
                <a:lnTo>
                  <a:pt x="3490782" y="356010"/>
                </a:lnTo>
                <a:lnTo>
                  <a:pt x="3501194" y="404228"/>
                </a:lnTo>
                <a:lnTo>
                  <a:pt x="3501237" y="404427"/>
                </a:lnTo>
                <a:lnTo>
                  <a:pt x="3518662" y="448488"/>
                </a:lnTo>
                <a:lnTo>
                  <a:pt x="3543055" y="488194"/>
                </a:lnTo>
                <a:lnTo>
                  <a:pt x="3574414" y="523544"/>
                </a:lnTo>
                <a:lnTo>
                  <a:pt x="3611540" y="553398"/>
                </a:lnTo>
                <a:lnTo>
                  <a:pt x="3652553" y="576619"/>
                </a:lnTo>
                <a:lnTo>
                  <a:pt x="3697453" y="593204"/>
                </a:lnTo>
                <a:lnTo>
                  <a:pt x="3746239" y="603156"/>
                </a:lnTo>
                <a:lnTo>
                  <a:pt x="3798910" y="606473"/>
                </a:lnTo>
                <a:lnTo>
                  <a:pt x="3849449" y="603156"/>
                </a:lnTo>
                <a:lnTo>
                  <a:pt x="3850507" y="603156"/>
                </a:lnTo>
                <a:lnTo>
                  <a:pt x="3899298" y="592802"/>
                </a:lnTo>
                <a:lnTo>
                  <a:pt x="3943862" y="575714"/>
                </a:lnTo>
                <a:lnTo>
                  <a:pt x="3984672" y="551790"/>
                </a:lnTo>
                <a:lnTo>
                  <a:pt x="4021730" y="521031"/>
                </a:lnTo>
                <a:lnTo>
                  <a:pt x="4053699" y="484977"/>
                </a:lnTo>
                <a:lnTo>
                  <a:pt x="4056294" y="480822"/>
                </a:lnTo>
                <a:lnTo>
                  <a:pt x="3798910" y="480822"/>
                </a:lnTo>
                <a:lnTo>
                  <a:pt x="3765846" y="477734"/>
                </a:lnTo>
                <a:lnTo>
                  <a:pt x="3765068" y="477734"/>
                </a:lnTo>
                <a:lnTo>
                  <a:pt x="3733366" y="468048"/>
                </a:lnTo>
                <a:lnTo>
                  <a:pt x="3679123" y="429725"/>
                </a:lnTo>
                <a:lnTo>
                  <a:pt x="3642059" y="372135"/>
                </a:lnTo>
                <a:lnTo>
                  <a:pt x="3629700" y="303236"/>
                </a:lnTo>
                <a:lnTo>
                  <a:pt x="3632685" y="265698"/>
                </a:lnTo>
                <a:lnTo>
                  <a:pt x="3656558" y="201616"/>
                </a:lnTo>
                <a:lnTo>
                  <a:pt x="3702945" y="153450"/>
                </a:lnTo>
                <a:lnTo>
                  <a:pt x="3763677" y="128739"/>
                </a:lnTo>
                <a:lnTo>
                  <a:pt x="3798910" y="125650"/>
                </a:lnTo>
                <a:lnTo>
                  <a:pt x="4058804" y="125650"/>
                </a:lnTo>
                <a:lnTo>
                  <a:pt x="4054232" y="118279"/>
                </a:lnTo>
                <a:lnTo>
                  <a:pt x="4022568" y="82929"/>
                </a:lnTo>
                <a:lnTo>
                  <a:pt x="3986014" y="53074"/>
                </a:lnTo>
                <a:lnTo>
                  <a:pt x="3945371" y="29854"/>
                </a:lnTo>
                <a:lnTo>
                  <a:pt x="3900639" y="13268"/>
                </a:lnTo>
                <a:lnTo>
                  <a:pt x="3851819" y="3317"/>
                </a:lnTo>
                <a:lnTo>
                  <a:pt x="3798910" y="0"/>
                </a:lnTo>
                <a:close/>
              </a:path>
              <a:path w="4110990" h="607060">
                <a:moveTo>
                  <a:pt x="4058804" y="125650"/>
                </a:moveTo>
                <a:lnTo>
                  <a:pt x="3798910" y="125650"/>
                </a:lnTo>
                <a:lnTo>
                  <a:pt x="3833154" y="128739"/>
                </a:lnTo>
                <a:lnTo>
                  <a:pt x="3864672" y="138006"/>
                </a:lnTo>
                <a:lnTo>
                  <a:pt x="3919535" y="175073"/>
                </a:lnTo>
                <a:lnTo>
                  <a:pt x="3955972" y="231406"/>
                </a:lnTo>
                <a:lnTo>
                  <a:pt x="3968120" y="303236"/>
                </a:lnTo>
                <a:lnTo>
                  <a:pt x="3965424" y="339099"/>
                </a:lnTo>
                <a:lnTo>
                  <a:pt x="3965345" y="340146"/>
                </a:lnTo>
                <a:lnTo>
                  <a:pt x="3943148" y="404228"/>
                </a:lnTo>
                <a:lnTo>
                  <a:pt x="3899276" y="453022"/>
                </a:lnTo>
                <a:lnTo>
                  <a:pt x="3836868" y="477734"/>
                </a:lnTo>
                <a:lnTo>
                  <a:pt x="3798910" y="480822"/>
                </a:lnTo>
                <a:lnTo>
                  <a:pt x="4056294" y="480822"/>
                </a:lnTo>
                <a:lnTo>
                  <a:pt x="4078561" y="445171"/>
                </a:lnTo>
                <a:lnTo>
                  <a:pt x="4096319" y="401612"/>
                </a:lnTo>
                <a:lnTo>
                  <a:pt x="4106973" y="354301"/>
                </a:lnTo>
                <a:lnTo>
                  <a:pt x="4110524" y="303236"/>
                </a:lnTo>
                <a:lnTo>
                  <a:pt x="4107005" y="250463"/>
                </a:lnTo>
                <a:lnTo>
                  <a:pt x="4096451" y="202046"/>
                </a:lnTo>
                <a:lnTo>
                  <a:pt x="4078860" y="157984"/>
                </a:lnTo>
                <a:lnTo>
                  <a:pt x="4058804" y="12565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19" name="object 8"/>
          <p:cNvSpPr/>
          <p:nvPr/>
        </p:nvSpPr>
        <p:spPr>
          <a:xfrm>
            <a:off x="9006120" y="3529080"/>
            <a:ext cx="6415200" cy="606600"/>
          </a:xfrm>
          <a:custGeom>
            <a:avLst/>
            <a:gdLst>
              <a:gd name="textAreaLeft" fmla="*/ 0 w 6415200"/>
              <a:gd name="textAreaRight" fmla="*/ 6415560 w 6415200"/>
              <a:gd name="textAreaTop" fmla="*/ 0 h 606600"/>
              <a:gd name="textAreaBottom" fmla="*/ 606960 h 606600"/>
            </a:gdLst>
            <a:ahLst/>
            <a:rect l="textAreaLeft" t="textAreaTop" r="textAreaRight" b="textAreaBottom"/>
            <a:pathLst>
              <a:path w="6415405" h="607060">
                <a:moveTo>
                  <a:pt x="72877" y="409620"/>
                </a:moveTo>
                <a:lnTo>
                  <a:pt x="0" y="500926"/>
                </a:lnTo>
                <a:lnTo>
                  <a:pt x="30393" y="538923"/>
                </a:lnTo>
                <a:lnTo>
                  <a:pt x="66615" y="568476"/>
                </a:lnTo>
                <a:lnTo>
                  <a:pt x="108666" y="589586"/>
                </a:lnTo>
                <a:lnTo>
                  <a:pt x="156545" y="602251"/>
                </a:lnTo>
                <a:lnTo>
                  <a:pt x="210255" y="606473"/>
                </a:lnTo>
                <a:lnTo>
                  <a:pt x="250516" y="603489"/>
                </a:lnTo>
                <a:lnTo>
                  <a:pt x="288369" y="594536"/>
                </a:lnTo>
                <a:lnTo>
                  <a:pt x="323813" y="579615"/>
                </a:lnTo>
                <a:lnTo>
                  <a:pt x="356847" y="558726"/>
                </a:lnTo>
                <a:lnTo>
                  <a:pt x="384703" y="532601"/>
                </a:lnTo>
                <a:lnTo>
                  <a:pt x="412442" y="480822"/>
                </a:lnTo>
                <a:lnTo>
                  <a:pt x="204391" y="480822"/>
                </a:lnTo>
                <a:lnTo>
                  <a:pt x="170728" y="476372"/>
                </a:lnTo>
                <a:lnTo>
                  <a:pt x="137590" y="463022"/>
                </a:lnTo>
                <a:lnTo>
                  <a:pt x="104973" y="440771"/>
                </a:lnTo>
                <a:lnTo>
                  <a:pt x="72877" y="409620"/>
                </a:lnTo>
                <a:close/>
              </a:path>
              <a:path w="6415405" h="607060">
                <a:moveTo>
                  <a:pt x="393962" y="125650"/>
                </a:moveTo>
                <a:lnTo>
                  <a:pt x="199365" y="125650"/>
                </a:lnTo>
                <a:lnTo>
                  <a:pt x="213607" y="126540"/>
                </a:lnTo>
                <a:lnTo>
                  <a:pt x="226173" y="129210"/>
                </a:lnTo>
                <a:lnTo>
                  <a:pt x="259468" y="156644"/>
                </a:lnTo>
                <a:lnTo>
                  <a:pt x="263866" y="180099"/>
                </a:lnTo>
                <a:lnTo>
                  <a:pt x="262609" y="191983"/>
                </a:lnTo>
                <a:lnTo>
                  <a:pt x="232977" y="225700"/>
                </a:lnTo>
                <a:lnTo>
                  <a:pt x="191826" y="233710"/>
                </a:lnTo>
                <a:lnTo>
                  <a:pt x="141566" y="233710"/>
                </a:lnTo>
                <a:lnTo>
                  <a:pt x="141566" y="359360"/>
                </a:lnTo>
                <a:lnTo>
                  <a:pt x="195177" y="359360"/>
                </a:lnTo>
                <a:lnTo>
                  <a:pt x="216068" y="360355"/>
                </a:lnTo>
                <a:lnTo>
                  <a:pt x="263028" y="375276"/>
                </a:lnTo>
                <a:lnTo>
                  <a:pt x="286483" y="418835"/>
                </a:lnTo>
                <a:lnTo>
                  <a:pt x="285134" y="432238"/>
                </a:lnTo>
                <a:lnTo>
                  <a:pt x="263028" y="465744"/>
                </a:lnTo>
                <a:lnTo>
                  <a:pt x="221250" y="479880"/>
                </a:lnTo>
                <a:lnTo>
                  <a:pt x="204391" y="480822"/>
                </a:lnTo>
                <a:lnTo>
                  <a:pt x="412442" y="480822"/>
                </a:lnTo>
                <a:lnTo>
                  <a:pt x="416532" y="469357"/>
                </a:lnTo>
                <a:lnTo>
                  <a:pt x="420387" y="433389"/>
                </a:lnTo>
                <a:lnTo>
                  <a:pt x="420510" y="432238"/>
                </a:lnTo>
                <a:lnTo>
                  <a:pt x="414490" y="382344"/>
                </a:lnTo>
                <a:lnTo>
                  <a:pt x="396430" y="342397"/>
                </a:lnTo>
                <a:lnTo>
                  <a:pt x="366326" y="312398"/>
                </a:lnTo>
                <a:lnTo>
                  <a:pt x="324178" y="292347"/>
                </a:lnTo>
                <a:lnTo>
                  <a:pt x="324178" y="289834"/>
                </a:lnTo>
                <a:lnTo>
                  <a:pt x="356431" y="263814"/>
                </a:lnTo>
                <a:lnTo>
                  <a:pt x="379467" y="234338"/>
                </a:lnTo>
                <a:lnTo>
                  <a:pt x="393287" y="201407"/>
                </a:lnTo>
                <a:lnTo>
                  <a:pt x="397893" y="165021"/>
                </a:lnTo>
                <a:lnTo>
                  <a:pt x="394880" y="129472"/>
                </a:lnTo>
                <a:lnTo>
                  <a:pt x="394805" y="128582"/>
                </a:lnTo>
                <a:lnTo>
                  <a:pt x="393962" y="125650"/>
                </a:lnTo>
                <a:close/>
              </a:path>
              <a:path w="6415405" h="607060">
                <a:moveTo>
                  <a:pt x="216956" y="0"/>
                </a:moveTo>
                <a:lnTo>
                  <a:pt x="157068" y="6701"/>
                </a:lnTo>
                <a:lnTo>
                  <a:pt x="101358" y="26805"/>
                </a:lnTo>
                <a:lnTo>
                  <a:pt x="54239" y="57171"/>
                </a:lnTo>
                <a:lnTo>
                  <a:pt x="18428" y="96332"/>
                </a:lnTo>
                <a:lnTo>
                  <a:pt x="95494" y="186800"/>
                </a:lnTo>
                <a:lnTo>
                  <a:pt x="118323" y="160047"/>
                </a:lnTo>
                <a:lnTo>
                  <a:pt x="143244" y="140938"/>
                </a:lnTo>
                <a:lnTo>
                  <a:pt x="170257" y="129472"/>
                </a:lnTo>
                <a:lnTo>
                  <a:pt x="199365" y="125650"/>
                </a:lnTo>
                <a:lnTo>
                  <a:pt x="393962" y="125650"/>
                </a:lnTo>
                <a:lnTo>
                  <a:pt x="385539" y="96332"/>
                </a:lnTo>
                <a:lnTo>
                  <a:pt x="348471" y="44396"/>
                </a:lnTo>
                <a:lnTo>
                  <a:pt x="290885" y="11099"/>
                </a:lnTo>
                <a:lnTo>
                  <a:pt x="255963" y="2774"/>
                </a:lnTo>
                <a:lnTo>
                  <a:pt x="216956" y="0"/>
                </a:lnTo>
                <a:close/>
              </a:path>
              <a:path w="6415405" h="607060">
                <a:moveTo>
                  <a:pt x="834152" y="10052"/>
                </a:moveTo>
                <a:lnTo>
                  <a:pt x="714365" y="10052"/>
                </a:lnTo>
                <a:lnTo>
                  <a:pt x="470603" y="596421"/>
                </a:lnTo>
                <a:lnTo>
                  <a:pt x="605468" y="596421"/>
                </a:lnTo>
                <a:lnTo>
                  <a:pt x="654053" y="473283"/>
                </a:lnTo>
                <a:lnTo>
                  <a:pt x="1026724" y="473283"/>
                </a:lnTo>
                <a:lnTo>
                  <a:pt x="974489" y="347633"/>
                </a:lnTo>
                <a:lnTo>
                  <a:pt x="704313" y="347633"/>
                </a:lnTo>
                <a:lnTo>
                  <a:pt x="770489" y="181774"/>
                </a:lnTo>
                <a:lnTo>
                  <a:pt x="905540" y="181774"/>
                </a:lnTo>
                <a:lnTo>
                  <a:pt x="834152" y="10052"/>
                </a:lnTo>
                <a:close/>
              </a:path>
              <a:path w="6415405" h="607060">
                <a:moveTo>
                  <a:pt x="1026724" y="473283"/>
                </a:moveTo>
                <a:lnTo>
                  <a:pt x="886088" y="473283"/>
                </a:lnTo>
                <a:lnTo>
                  <a:pt x="934673" y="596421"/>
                </a:lnTo>
                <a:lnTo>
                  <a:pt x="1077914" y="596421"/>
                </a:lnTo>
                <a:lnTo>
                  <a:pt x="1026724" y="473283"/>
                </a:lnTo>
                <a:close/>
              </a:path>
              <a:path w="6415405" h="607060">
                <a:moveTo>
                  <a:pt x="905540" y="181774"/>
                </a:moveTo>
                <a:lnTo>
                  <a:pt x="770489" y="181774"/>
                </a:lnTo>
                <a:lnTo>
                  <a:pt x="835827" y="347633"/>
                </a:lnTo>
                <a:lnTo>
                  <a:pt x="974489" y="347633"/>
                </a:lnTo>
                <a:lnTo>
                  <a:pt x="905540" y="181774"/>
                </a:lnTo>
                <a:close/>
              </a:path>
              <a:path w="6415405" h="607060">
                <a:moveTo>
                  <a:pt x="1498258" y="6701"/>
                </a:moveTo>
                <a:lnTo>
                  <a:pt x="1457319" y="7015"/>
                </a:lnTo>
                <a:lnTo>
                  <a:pt x="1414074" y="7957"/>
                </a:lnTo>
                <a:lnTo>
                  <a:pt x="1368524" y="9528"/>
                </a:lnTo>
                <a:lnTo>
                  <a:pt x="1320671" y="11727"/>
                </a:lnTo>
                <a:lnTo>
                  <a:pt x="1320671" y="594746"/>
                </a:lnTo>
                <a:lnTo>
                  <a:pt x="1350672" y="596945"/>
                </a:lnTo>
                <a:lnTo>
                  <a:pt x="1388735" y="598515"/>
                </a:lnTo>
                <a:lnTo>
                  <a:pt x="1434858" y="599458"/>
                </a:lnTo>
                <a:lnTo>
                  <a:pt x="1489043" y="599772"/>
                </a:lnTo>
                <a:lnTo>
                  <a:pt x="1535615" y="596945"/>
                </a:lnTo>
                <a:lnTo>
                  <a:pt x="1536220" y="596945"/>
                </a:lnTo>
                <a:lnTo>
                  <a:pt x="1579095" y="588254"/>
                </a:lnTo>
                <a:lnTo>
                  <a:pt x="1616895" y="573856"/>
                </a:lnTo>
                <a:lnTo>
                  <a:pt x="1649876" y="553700"/>
                </a:lnTo>
                <a:lnTo>
                  <a:pt x="1696368" y="496529"/>
                </a:lnTo>
                <a:lnTo>
                  <a:pt x="1703546" y="474121"/>
                </a:lnTo>
                <a:lnTo>
                  <a:pt x="1499933" y="474121"/>
                </a:lnTo>
                <a:lnTo>
                  <a:pt x="1487058" y="473807"/>
                </a:lnTo>
                <a:lnTo>
                  <a:pt x="1475227" y="472865"/>
                </a:lnTo>
                <a:lnTo>
                  <a:pt x="1464441" y="471294"/>
                </a:lnTo>
                <a:lnTo>
                  <a:pt x="1454699" y="469095"/>
                </a:lnTo>
                <a:lnTo>
                  <a:pt x="1454699" y="359360"/>
                </a:lnTo>
                <a:lnTo>
                  <a:pt x="1701469" y="359360"/>
                </a:lnTo>
                <a:lnTo>
                  <a:pt x="1698673" y="351612"/>
                </a:lnTo>
                <a:lnTo>
                  <a:pt x="1676158" y="317477"/>
                </a:lnTo>
                <a:lnTo>
                  <a:pt x="1646002" y="293184"/>
                </a:lnTo>
                <a:lnTo>
                  <a:pt x="1628097" y="284808"/>
                </a:lnTo>
                <a:lnTo>
                  <a:pt x="1628097" y="283132"/>
                </a:lnTo>
                <a:lnTo>
                  <a:pt x="1657416" y="258316"/>
                </a:lnTo>
                <a:lnTo>
                  <a:pt x="1668726" y="242086"/>
                </a:lnTo>
                <a:lnTo>
                  <a:pt x="1454699" y="242086"/>
                </a:lnTo>
                <a:lnTo>
                  <a:pt x="1454699" y="135702"/>
                </a:lnTo>
                <a:lnTo>
                  <a:pt x="1467370" y="134236"/>
                </a:lnTo>
                <a:lnTo>
                  <a:pt x="1478015" y="133241"/>
                </a:lnTo>
                <a:lnTo>
                  <a:pt x="1477765" y="133241"/>
                </a:lnTo>
                <a:lnTo>
                  <a:pt x="1488311" y="132561"/>
                </a:lnTo>
                <a:lnTo>
                  <a:pt x="1496582" y="132351"/>
                </a:lnTo>
                <a:lnTo>
                  <a:pt x="1693142" y="132351"/>
                </a:lnTo>
                <a:lnTo>
                  <a:pt x="1691969" y="120362"/>
                </a:lnTo>
                <a:lnTo>
                  <a:pt x="1666839" y="67170"/>
                </a:lnTo>
                <a:lnTo>
                  <a:pt x="1617158" y="28847"/>
                </a:lnTo>
                <a:lnTo>
                  <a:pt x="1543861" y="9161"/>
                </a:lnTo>
                <a:lnTo>
                  <a:pt x="1498258" y="6701"/>
                </a:lnTo>
                <a:close/>
              </a:path>
              <a:path w="6415405" h="607060">
                <a:moveTo>
                  <a:pt x="1701469" y="359360"/>
                </a:moveTo>
                <a:lnTo>
                  <a:pt x="1506634" y="359360"/>
                </a:lnTo>
                <a:lnTo>
                  <a:pt x="1537788" y="362658"/>
                </a:lnTo>
                <a:lnTo>
                  <a:pt x="1560038" y="372553"/>
                </a:lnTo>
                <a:lnTo>
                  <a:pt x="1573387" y="389045"/>
                </a:lnTo>
                <a:lnTo>
                  <a:pt x="1577836" y="412133"/>
                </a:lnTo>
                <a:lnTo>
                  <a:pt x="1572967" y="439253"/>
                </a:lnTo>
                <a:lnTo>
                  <a:pt x="1558360" y="458624"/>
                </a:lnTo>
                <a:lnTo>
                  <a:pt x="1534016" y="470247"/>
                </a:lnTo>
                <a:lnTo>
                  <a:pt x="1499933" y="474121"/>
                </a:lnTo>
                <a:lnTo>
                  <a:pt x="1703546" y="474121"/>
                </a:lnTo>
                <a:lnTo>
                  <a:pt x="1707990" y="460247"/>
                </a:lnTo>
                <a:lnTo>
                  <a:pt x="1711864" y="418835"/>
                </a:lnTo>
                <a:lnTo>
                  <a:pt x="1710399" y="394333"/>
                </a:lnTo>
                <a:lnTo>
                  <a:pt x="1706126" y="372553"/>
                </a:lnTo>
                <a:lnTo>
                  <a:pt x="1706003" y="371925"/>
                </a:lnTo>
                <a:lnTo>
                  <a:pt x="1701469" y="359360"/>
                </a:lnTo>
                <a:close/>
              </a:path>
              <a:path w="6415405" h="607060">
                <a:moveTo>
                  <a:pt x="1693142" y="132351"/>
                </a:moveTo>
                <a:lnTo>
                  <a:pt x="1496582" y="132351"/>
                </a:lnTo>
                <a:lnTo>
                  <a:pt x="1509828" y="133241"/>
                </a:lnTo>
                <a:lnTo>
                  <a:pt x="1521923" y="135911"/>
                </a:lnTo>
                <a:lnTo>
                  <a:pt x="1556478" y="163345"/>
                </a:lnTo>
                <a:lnTo>
                  <a:pt x="1561083" y="185125"/>
                </a:lnTo>
                <a:lnTo>
                  <a:pt x="1557209" y="210046"/>
                </a:lnTo>
                <a:lnTo>
                  <a:pt x="1545587" y="227846"/>
                </a:lnTo>
                <a:lnTo>
                  <a:pt x="1526216" y="238526"/>
                </a:lnTo>
                <a:lnTo>
                  <a:pt x="1499095" y="242086"/>
                </a:lnTo>
                <a:lnTo>
                  <a:pt x="1668726" y="242086"/>
                </a:lnTo>
                <a:lnTo>
                  <a:pt x="1678358" y="228265"/>
                </a:lnTo>
                <a:lnTo>
                  <a:pt x="1690922" y="192978"/>
                </a:lnTo>
                <a:lnTo>
                  <a:pt x="1695110" y="152456"/>
                </a:lnTo>
                <a:lnTo>
                  <a:pt x="1693327" y="134236"/>
                </a:lnTo>
                <a:lnTo>
                  <a:pt x="1693230" y="133241"/>
                </a:lnTo>
                <a:lnTo>
                  <a:pt x="1693142" y="132351"/>
                </a:lnTo>
                <a:close/>
              </a:path>
              <a:path w="6415405" h="607060">
                <a:moveTo>
                  <a:pt x="1971699" y="10052"/>
                </a:moveTo>
                <a:lnTo>
                  <a:pt x="1837671" y="10052"/>
                </a:lnTo>
                <a:lnTo>
                  <a:pt x="1837671" y="596421"/>
                </a:lnTo>
                <a:lnTo>
                  <a:pt x="1971699" y="596421"/>
                </a:lnTo>
                <a:lnTo>
                  <a:pt x="1971699" y="360198"/>
                </a:lnTo>
                <a:lnTo>
                  <a:pt x="2319332" y="360198"/>
                </a:lnTo>
                <a:lnTo>
                  <a:pt x="2319332" y="234547"/>
                </a:lnTo>
                <a:lnTo>
                  <a:pt x="1971699" y="234547"/>
                </a:lnTo>
                <a:lnTo>
                  <a:pt x="1971699" y="10052"/>
                </a:lnTo>
                <a:close/>
              </a:path>
              <a:path w="6415405" h="607060">
                <a:moveTo>
                  <a:pt x="2319332" y="360198"/>
                </a:moveTo>
                <a:lnTo>
                  <a:pt x="2185305" y="360198"/>
                </a:lnTo>
                <a:lnTo>
                  <a:pt x="2185305" y="596421"/>
                </a:lnTo>
                <a:lnTo>
                  <a:pt x="2319332" y="596421"/>
                </a:lnTo>
                <a:lnTo>
                  <a:pt x="2319332" y="360198"/>
                </a:lnTo>
                <a:close/>
              </a:path>
              <a:path w="6415405" h="607060">
                <a:moveTo>
                  <a:pt x="2319332" y="10052"/>
                </a:moveTo>
                <a:lnTo>
                  <a:pt x="2185305" y="10052"/>
                </a:lnTo>
                <a:lnTo>
                  <a:pt x="2185305" y="234547"/>
                </a:lnTo>
                <a:lnTo>
                  <a:pt x="2319332" y="234547"/>
                </a:lnTo>
                <a:lnTo>
                  <a:pt x="2319332" y="10052"/>
                </a:lnTo>
                <a:close/>
              </a:path>
              <a:path w="6415405" h="607060">
                <a:moveTo>
                  <a:pt x="2604056" y="10052"/>
                </a:moveTo>
                <a:lnTo>
                  <a:pt x="2470029" y="10052"/>
                </a:lnTo>
                <a:lnTo>
                  <a:pt x="2470029" y="596421"/>
                </a:lnTo>
                <a:lnTo>
                  <a:pt x="2587303" y="596421"/>
                </a:lnTo>
                <a:lnTo>
                  <a:pt x="2745498" y="374438"/>
                </a:lnTo>
                <a:lnTo>
                  <a:pt x="2604056" y="374438"/>
                </a:lnTo>
                <a:lnTo>
                  <a:pt x="2604056" y="10052"/>
                </a:lnTo>
                <a:close/>
              </a:path>
              <a:path w="6415405" h="607060">
                <a:moveTo>
                  <a:pt x="2981008" y="232034"/>
                </a:moveTo>
                <a:lnTo>
                  <a:pt x="2846981" y="232034"/>
                </a:lnTo>
                <a:lnTo>
                  <a:pt x="2846981" y="596421"/>
                </a:lnTo>
                <a:lnTo>
                  <a:pt x="2981008" y="596421"/>
                </a:lnTo>
                <a:lnTo>
                  <a:pt x="2981008" y="232034"/>
                </a:lnTo>
                <a:close/>
              </a:path>
              <a:path w="6415405" h="607060">
                <a:moveTo>
                  <a:pt x="2981008" y="10052"/>
                </a:moveTo>
                <a:lnTo>
                  <a:pt x="2863734" y="10052"/>
                </a:lnTo>
                <a:lnTo>
                  <a:pt x="2604056" y="374438"/>
                </a:lnTo>
                <a:lnTo>
                  <a:pt x="2745498" y="374438"/>
                </a:lnTo>
                <a:lnTo>
                  <a:pt x="2846981" y="232034"/>
                </a:lnTo>
                <a:lnTo>
                  <a:pt x="2981008" y="232034"/>
                </a:lnTo>
                <a:lnTo>
                  <a:pt x="2981008" y="10052"/>
                </a:lnTo>
                <a:close/>
              </a:path>
              <a:path w="6415405" h="607060">
                <a:moveTo>
                  <a:pt x="3266654" y="10052"/>
                </a:moveTo>
                <a:lnTo>
                  <a:pt x="3131789" y="10052"/>
                </a:lnTo>
                <a:lnTo>
                  <a:pt x="3131789" y="596421"/>
                </a:lnTo>
                <a:lnTo>
                  <a:pt x="3265816" y="596421"/>
                </a:lnTo>
                <a:lnTo>
                  <a:pt x="3265816" y="225333"/>
                </a:lnTo>
                <a:lnTo>
                  <a:pt x="3424284" y="225333"/>
                </a:lnTo>
                <a:lnTo>
                  <a:pt x="3266654" y="10052"/>
                </a:lnTo>
                <a:close/>
              </a:path>
              <a:path w="6415405" h="607060">
                <a:moveTo>
                  <a:pt x="3744964" y="222820"/>
                </a:moveTo>
                <a:lnTo>
                  <a:pt x="3610937" y="222820"/>
                </a:lnTo>
                <a:lnTo>
                  <a:pt x="3610937" y="596421"/>
                </a:lnTo>
                <a:lnTo>
                  <a:pt x="3744964" y="596421"/>
                </a:lnTo>
                <a:lnTo>
                  <a:pt x="3744964" y="222820"/>
                </a:lnTo>
                <a:close/>
              </a:path>
              <a:path w="6415405" h="607060">
                <a:moveTo>
                  <a:pt x="3424284" y="225333"/>
                </a:moveTo>
                <a:lnTo>
                  <a:pt x="3265816" y="225333"/>
                </a:lnTo>
                <a:lnTo>
                  <a:pt x="3428324" y="451504"/>
                </a:lnTo>
                <a:lnTo>
                  <a:pt x="3447591" y="451504"/>
                </a:lnTo>
                <a:lnTo>
                  <a:pt x="3586405" y="257164"/>
                </a:lnTo>
                <a:lnTo>
                  <a:pt x="3447591" y="257164"/>
                </a:lnTo>
                <a:lnTo>
                  <a:pt x="3424284" y="225333"/>
                </a:lnTo>
                <a:close/>
              </a:path>
              <a:path w="6415405" h="607060">
                <a:moveTo>
                  <a:pt x="3744964" y="10052"/>
                </a:moveTo>
                <a:lnTo>
                  <a:pt x="3618476" y="10052"/>
                </a:lnTo>
                <a:lnTo>
                  <a:pt x="3447591" y="257164"/>
                </a:lnTo>
                <a:lnTo>
                  <a:pt x="3586405" y="257164"/>
                </a:lnTo>
                <a:lnTo>
                  <a:pt x="3610937" y="222820"/>
                </a:lnTo>
                <a:lnTo>
                  <a:pt x="3744964" y="222820"/>
                </a:lnTo>
                <a:lnTo>
                  <a:pt x="3744964" y="10052"/>
                </a:lnTo>
                <a:close/>
              </a:path>
              <a:path w="6415405" h="607060">
                <a:moveTo>
                  <a:pt x="4184008" y="10052"/>
                </a:moveTo>
                <a:lnTo>
                  <a:pt x="4064221" y="10052"/>
                </a:lnTo>
                <a:lnTo>
                  <a:pt x="3820459" y="596421"/>
                </a:lnTo>
                <a:lnTo>
                  <a:pt x="3955324" y="596421"/>
                </a:lnTo>
                <a:lnTo>
                  <a:pt x="4003909" y="473283"/>
                </a:lnTo>
                <a:lnTo>
                  <a:pt x="4376580" y="473283"/>
                </a:lnTo>
                <a:lnTo>
                  <a:pt x="4324346" y="347633"/>
                </a:lnTo>
                <a:lnTo>
                  <a:pt x="4054169" y="347633"/>
                </a:lnTo>
                <a:lnTo>
                  <a:pt x="4120345" y="181774"/>
                </a:lnTo>
                <a:lnTo>
                  <a:pt x="4255396" y="181774"/>
                </a:lnTo>
                <a:lnTo>
                  <a:pt x="4184008" y="10052"/>
                </a:lnTo>
                <a:close/>
              </a:path>
              <a:path w="6415405" h="607060">
                <a:moveTo>
                  <a:pt x="4376580" y="473283"/>
                </a:moveTo>
                <a:lnTo>
                  <a:pt x="4235944" y="473283"/>
                </a:lnTo>
                <a:lnTo>
                  <a:pt x="4284529" y="596421"/>
                </a:lnTo>
                <a:lnTo>
                  <a:pt x="4427770" y="596421"/>
                </a:lnTo>
                <a:lnTo>
                  <a:pt x="4376580" y="473283"/>
                </a:lnTo>
                <a:close/>
              </a:path>
              <a:path w="6415405" h="607060">
                <a:moveTo>
                  <a:pt x="4255396" y="181774"/>
                </a:moveTo>
                <a:lnTo>
                  <a:pt x="4120345" y="181774"/>
                </a:lnTo>
                <a:lnTo>
                  <a:pt x="4185684" y="347633"/>
                </a:lnTo>
                <a:lnTo>
                  <a:pt x="4324346" y="347633"/>
                </a:lnTo>
                <a:lnTo>
                  <a:pt x="4255396" y="181774"/>
                </a:lnTo>
                <a:close/>
              </a:path>
              <a:path w="6415405" h="607060">
                <a:moveTo>
                  <a:pt x="4636874" y="10052"/>
                </a:moveTo>
                <a:lnTo>
                  <a:pt x="4502847" y="10052"/>
                </a:lnTo>
                <a:lnTo>
                  <a:pt x="4502847" y="596421"/>
                </a:lnTo>
                <a:lnTo>
                  <a:pt x="4636874" y="596421"/>
                </a:lnTo>
                <a:lnTo>
                  <a:pt x="4636874" y="360198"/>
                </a:lnTo>
                <a:lnTo>
                  <a:pt x="4984507" y="360198"/>
                </a:lnTo>
                <a:lnTo>
                  <a:pt x="4984507" y="234547"/>
                </a:lnTo>
                <a:lnTo>
                  <a:pt x="4636874" y="234547"/>
                </a:lnTo>
                <a:lnTo>
                  <a:pt x="4636874" y="10052"/>
                </a:lnTo>
                <a:close/>
              </a:path>
              <a:path w="6415405" h="607060">
                <a:moveTo>
                  <a:pt x="4984507" y="360198"/>
                </a:moveTo>
                <a:lnTo>
                  <a:pt x="4850480" y="360198"/>
                </a:lnTo>
                <a:lnTo>
                  <a:pt x="4850480" y="596421"/>
                </a:lnTo>
                <a:lnTo>
                  <a:pt x="4984507" y="596421"/>
                </a:lnTo>
                <a:lnTo>
                  <a:pt x="4984507" y="360198"/>
                </a:lnTo>
                <a:close/>
              </a:path>
              <a:path w="6415405" h="607060">
                <a:moveTo>
                  <a:pt x="4984507" y="10052"/>
                </a:moveTo>
                <a:lnTo>
                  <a:pt x="4850480" y="10052"/>
                </a:lnTo>
                <a:lnTo>
                  <a:pt x="4850480" y="234547"/>
                </a:lnTo>
                <a:lnTo>
                  <a:pt x="4984507" y="234547"/>
                </a:lnTo>
                <a:lnTo>
                  <a:pt x="4984507" y="10052"/>
                </a:lnTo>
                <a:close/>
              </a:path>
              <a:path w="6415405" h="607060">
                <a:moveTo>
                  <a:pt x="5269211" y="10052"/>
                </a:moveTo>
                <a:lnTo>
                  <a:pt x="5135183" y="10052"/>
                </a:lnTo>
                <a:lnTo>
                  <a:pt x="5135183" y="596421"/>
                </a:lnTo>
                <a:lnTo>
                  <a:pt x="5252457" y="596421"/>
                </a:lnTo>
                <a:lnTo>
                  <a:pt x="5410652" y="374438"/>
                </a:lnTo>
                <a:lnTo>
                  <a:pt x="5269211" y="374438"/>
                </a:lnTo>
                <a:lnTo>
                  <a:pt x="5269211" y="10052"/>
                </a:lnTo>
                <a:close/>
              </a:path>
              <a:path w="6415405" h="607060">
                <a:moveTo>
                  <a:pt x="5646163" y="232034"/>
                </a:moveTo>
                <a:lnTo>
                  <a:pt x="5512135" y="232034"/>
                </a:lnTo>
                <a:lnTo>
                  <a:pt x="5512135" y="596421"/>
                </a:lnTo>
                <a:lnTo>
                  <a:pt x="5646163" y="596421"/>
                </a:lnTo>
                <a:lnTo>
                  <a:pt x="5646163" y="232034"/>
                </a:lnTo>
                <a:close/>
              </a:path>
              <a:path w="6415405" h="607060">
                <a:moveTo>
                  <a:pt x="5646163" y="10052"/>
                </a:moveTo>
                <a:lnTo>
                  <a:pt x="5528889" y="10052"/>
                </a:lnTo>
                <a:lnTo>
                  <a:pt x="5269211" y="374438"/>
                </a:lnTo>
                <a:lnTo>
                  <a:pt x="5410652" y="374438"/>
                </a:lnTo>
                <a:lnTo>
                  <a:pt x="5512135" y="232034"/>
                </a:lnTo>
                <a:lnTo>
                  <a:pt x="5646163" y="232034"/>
                </a:lnTo>
                <a:lnTo>
                  <a:pt x="5646163" y="10052"/>
                </a:lnTo>
                <a:close/>
              </a:path>
              <a:path w="6415405" h="607060">
                <a:moveTo>
                  <a:pt x="6144577" y="10052"/>
                </a:moveTo>
                <a:lnTo>
                  <a:pt x="5796943" y="10052"/>
                </a:lnTo>
                <a:lnTo>
                  <a:pt x="5796943" y="596421"/>
                </a:lnTo>
                <a:lnTo>
                  <a:pt x="6152954" y="596421"/>
                </a:lnTo>
                <a:lnTo>
                  <a:pt x="6152954" y="470770"/>
                </a:lnTo>
                <a:lnTo>
                  <a:pt x="5930971" y="470770"/>
                </a:lnTo>
                <a:lnTo>
                  <a:pt x="5930971" y="364386"/>
                </a:lnTo>
                <a:lnTo>
                  <a:pt x="6119447" y="364386"/>
                </a:lnTo>
                <a:lnTo>
                  <a:pt x="6119447" y="238736"/>
                </a:lnTo>
                <a:lnTo>
                  <a:pt x="5930971" y="238736"/>
                </a:lnTo>
                <a:lnTo>
                  <a:pt x="5930971" y="135702"/>
                </a:lnTo>
                <a:lnTo>
                  <a:pt x="6144577" y="135702"/>
                </a:lnTo>
                <a:lnTo>
                  <a:pt x="6144577" y="10052"/>
                </a:lnTo>
                <a:close/>
              </a:path>
              <a:path w="6415405" h="607060">
                <a:moveTo>
                  <a:pt x="6400276" y="10052"/>
                </a:moveTo>
                <a:lnTo>
                  <a:pt x="6266248" y="10052"/>
                </a:lnTo>
                <a:lnTo>
                  <a:pt x="6266248" y="370250"/>
                </a:lnTo>
                <a:lnTo>
                  <a:pt x="6400276" y="370250"/>
                </a:lnTo>
                <a:lnTo>
                  <a:pt x="6400276" y="10052"/>
                </a:lnTo>
                <a:close/>
              </a:path>
              <a:path w="6415405" h="607060">
                <a:moveTo>
                  <a:pt x="6336613" y="437264"/>
                </a:moveTo>
                <a:lnTo>
                  <a:pt x="6288404" y="450928"/>
                </a:lnTo>
                <a:lnTo>
                  <a:pt x="6257230" y="486896"/>
                </a:lnTo>
                <a:lnTo>
                  <a:pt x="6251170" y="516005"/>
                </a:lnTo>
                <a:lnTo>
                  <a:pt x="6252610" y="532968"/>
                </a:lnTo>
                <a:lnTo>
                  <a:pt x="6252641" y="533334"/>
                </a:lnTo>
                <a:lnTo>
                  <a:pt x="6274625" y="577155"/>
                </a:lnTo>
                <a:lnTo>
                  <a:pt x="6318608" y="599929"/>
                </a:lnTo>
                <a:lnTo>
                  <a:pt x="6336613" y="601447"/>
                </a:lnTo>
                <a:lnTo>
                  <a:pt x="6352463" y="599929"/>
                </a:lnTo>
                <a:lnTo>
                  <a:pt x="6352845" y="599929"/>
                </a:lnTo>
                <a:lnTo>
                  <a:pt x="6392737" y="576317"/>
                </a:lnTo>
                <a:lnTo>
                  <a:pt x="6413841" y="533334"/>
                </a:lnTo>
                <a:lnTo>
                  <a:pt x="6415354" y="516005"/>
                </a:lnTo>
                <a:lnTo>
                  <a:pt x="6413883" y="500979"/>
                </a:lnTo>
                <a:lnTo>
                  <a:pt x="6391899" y="461556"/>
                </a:lnTo>
                <a:lnTo>
                  <a:pt x="6352319" y="438782"/>
                </a:lnTo>
                <a:lnTo>
                  <a:pt x="6336613" y="437264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0" name="object 9"/>
          <p:cNvSpPr/>
          <p:nvPr/>
        </p:nvSpPr>
        <p:spPr>
          <a:xfrm>
            <a:off x="15448680" y="5654160"/>
            <a:ext cx="204840" cy="103320"/>
          </a:xfrm>
          <a:custGeom>
            <a:avLst/>
            <a:gdLst>
              <a:gd name="textAreaLeft" fmla="*/ 0 w 204840"/>
              <a:gd name="textAreaRight" fmla="*/ 205200 w 20484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105" h="103504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882"/>
                </a:lnTo>
                <a:lnTo>
                  <a:pt x="102196" y="102882"/>
                </a:lnTo>
                <a:lnTo>
                  <a:pt x="205092" y="102882"/>
                </a:lnTo>
                <a:lnTo>
                  <a:pt x="20509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1" name="object 10"/>
          <p:cNvSpPr/>
          <p:nvPr/>
        </p:nvSpPr>
        <p:spPr>
          <a:xfrm>
            <a:off x="16065000" y="5654160"/>
            <a:ext cx="307080" cy="103320"/>
          </a:xfrm>
          <a:custGeom>
            <a:avLst/>
            <a:gdLst>
              <a:gd name="textAreaLeft" fmla="*/ 0 w 307080"/>
              <a:gd name="textAreaRight" fmla="*/ 307440 w 3070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307340" h="103504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882"/>
                </a:lnTo>
                <a:lnTo>
                  <a:pt x="102196" y="102882"/>
                </a:lnTo>
                <a:lnTo>
                  <a:pt x="205092" y="102882"/>
                </a:lnTo>
                <a:lnTo>
                  <a:pt x="205092" y="0"/>
                </a:lnTo>
                <a:close/>
              </a:path>
              <a:path w="307340" h="103504">
                <a:moveTo>
                  <a:pt x="307327" y="0"/>
                </a:moveTo>
                <a:lnTo>
                  <a:pt x="205130" y="0"/>
                </a:lnTo>
                <a:lnTo>
                  <a:pt x="205130" y="102882"/>
                </a:lnTo>
                <a:lnTo>
                  <a:pt x="307327" y="102882"/>
                </a:lnTo>
                <a:lnTo>
                  <a:pt x="3073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2" name="object 11"/>
          <p:cNvSpPr/>
          <p:nvPr/>
        </p:nvSpPr>
        <p:spPr>
          <a:xfrm>
            <a:off x="15550920" y="575712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5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3" name="object 12"/>
          <p:cNvSpPr/>
          <p:nvPr/>
        </p:nvSpPr>
        <p:spPr>
          <a:xfrm>
            <a:off x="15962040" y="5757120"/>
            <a:ext cx="205560" cy="101880"/>
          </a:xfrm>
          <a:custGeom>
            <a:avLst/>
            <a:gdLst>
              <a:gd name="textAreaLeft" fmla="*/ 0 w 205560"/>
              <a:gd name="textAreaRight" fmla="*/ 205920 w 20556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205740" h="102235">
                <a:moveTo>
                  <a:pt x="102882" y="0"/>
                </a:moveTo>
                <a:lnTo>
                  <a:pt x="0" y="0"/>
                </a:lnTo>
                <a:lnTo>
                  <a:pt x="0" y="102209"/>
                </a:lnTo>
                <a:lnTo>
                  <a:pt x="102882" y="102209"/>
                </a:lnTo>
                <a:lnTo>
                  <a:pt x="102882" y="0"/>
                </a:lnTo>
                <a:close/>
              </a:path>
              <a:path w="205740" h="102235">
                <a:moveTo>
                  <a:pt x="205130" y="0"/>
                </a:moveTo>
                <a:lnTo>
                  <a:pt x="102920" y="0"/>
                </a:lnTo>
                <a:lnTo>
                  <a:pt x="102920" y="102209"/>
                </a:lnTo>
                <a:lnTo>
                  <a:pt x="205130" y="102209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4" name="object 13"/>
          <p:cNvSpPr/>
          <p:nvPr/>
        </p:nvSpPr>
        <p:spPr>
          <a:xfrm>
            <a:off x="16269840" y="575712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5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5" name="object 14"/>
          <p:cNvSpPr/>
          <p:nvPr/>
        </p:nvSpPr>
        <p:spPr>
          <a:xfrm>
            <a:off x="15448680" y="5859360"/>
            <a:ext cx="204840" cy="103320"/>
          </a:xfrm>
          <a:custGeom>
            <a:avLst/>
            <a:gdLst>
              <a:gd name="textAreaLeft" fmla="*/ 0 w 204840"/>
              <a:gd name="textAreaRight" fmla="*/ 205200 w 20484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105" h="103504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882"/>
                </a:lnTo>
                <a:lnTo>
                  <a:pt x="102196" y="102882"/>
                </a:lnTo>
                <a:lnTo>
                  <a:pt x="205092" y="102882"/>
                </a:lnTo>
                <a:lnTo>
                  <a:pt x="20509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6" name="object 15"/>
          <p:cNvSpPr/>
          <p:nvPr/>
        </p:nvSpPr>
        <p:spPr>
          <a:xfrm>
            <a:off x="15756840" y="585936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7" name="object 16"/>
          <p:cNvSpPr/>
          <p:nvPr/>
        </p:nvSpPr>
        <p:spPr>
          <a:xfrm>
            <a:off x="16065000" y="585936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8" name="object 17"/>
          <p:cNvSpPr/>
          <p:nvPr/>
        </p:nvSpPr>
        <p:spPr>
          <a:xfrm>
            <a:off x="15550920" y="5962320"/>
            <a:ext cx="205920" cy="101880"/>
          </a:xfrm>
          <a:custGeom>
            <a:avLst/>
            <a:gdLst>
              <a:gd name="textAreaLeft" fmla="*/ 0 w 205920"/>
              <a:gd name="textAreaRight" fmla="*/ 206280 w 2059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206375" h="102235">
                <a:moveTo>
                  <a:pt x="102895" y="0"/>
                </a:moveTo>
                <a:lnTo>
                  <a:pt x="0" y="0"/>
                </a:lnTo>
                <a:lnTo>
                  <a:pt x="0" y="102209"/>
                </a:lnTo>
                <a:lnTo>
                  <a:pt x="102895" y="102209"/>
                </a:lnTo>
                <a:lnTo>
                  <a:pt x="102895" y="0"/>
                </a:lnTo>
                <a:close/>
              </a:path>
              <a:path w="206375" h="102235">
                <a:moveTo>
                  <a:pt x="205816" y="0"/>
                </a:moveTo>
                <a:lnTo>
                  <a:pt x="102933" y="0"/>
                </a:lnTo>
                <a:lnTo>
                  <a:pt x="102933" y="102209"/>
                </a:lnTo>
                <a:lnTo>
                  <a:pt x="205816" y="102209"/>
                </a:lnTo>
                <a:lnTo>
                  <a:pt x="20581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9" name="object 18"/>
          <p:cNvSpPr/>
          <p:nvPr/>
        </p:nvSpPr>
        <p:spPr>
          <a:xfrm>
            <a:off x="16065000" y="5962320"/>
            <a:ext cx="204840" cy="101880"/>
          </a:xfrm>
          <a:custGeom>
            <a:avLst/>
            <a:gdLst>
              <a:gd name="textAreaLeft" fmla="*/ 0 w 204840"/>
              <a:gd name="textAreaRight" fmla="*/ 205200 w 20484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205105" h="102235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205092" y="102209"/>
                </a:lnTo>
                <a:lnTo>
                  <a:pt x="20509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0" name="object 19"/>
          <p:cNvSpPr/>
          <p:nvPr/>
        </p:nvSpPr>
        <p:spPr>
          <a:xfrm>
            <a:off x="15653880" y="606456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9"/>
                </a:lnTo>
                <a:lnTo>
                  <a:pt x="102889" y="102889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1" name="object 20"/>
          <p:cNvSpPr/>
          <p:nvPr/>
        </p:nvSpPr>
        <p:spPr>
          <a:xfrm>
            <a:off x="15962040" y="606456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102882" y="0"/>
                </a:moveTo>
                <a:lnTo>
                  <a:pt x="0" y="0"/>
                </a:lnTo>
                <a:lnTo>
                  <a:pt x="0" y="102882"/>
                </a:lnTo>
                <a:lnTo>
                  <a:pt x="102882" y="102882"/>
                </a:lnTo>
                <a:lnTo>
                  <a:pt x="102882" y="0"/>
                </a:lnTo>
                <a:close/>
              </a:path>
              <a:path w="205740" h="103504">
                <a:moveTo>
                  <a:pt x="205130" y="0"/>
                </a:moveTo>
                <a:lnTo>
                  <a:pt x="102920" y="0"/>
                </a:lnTo>
                <a:lnTo>
                  <a:pt x="102920" y="102882"/>
                </a:lnTo>
                <a:lnTo>
                  <a:pt x="205130" y="102882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2" name="object 21"/>
          <p:cNvSpPr/>
          <p:nvPr/>
        </p:nvSpPr>
        <p:spPr>
          <a:xfrm>
            <a:off x="16269840" y="606456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3" name="object 22"/>
          <p:cNvSpPr/>
          <p:nvPr/>
        </p:nvSpPr>
        <p:spPr>
          <a:xfrm>
            <a:off x="15448680" y="61675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4" name="object 23"/>
          <p:cNvSpPr/>
          <p:nvPr/>
        </p:nvSpPr>
        <p:spPr>
          <a:xfrm>
            <a:off x="15859080" y="616752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9"/>
                </a:lnTo>
                <a:lnTo>
                  <a:pt x="102889" y="102889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5" name="object 24"/>
          <p:cNvSpPr/>
          <p:nvPr/>
        </p:nvSpPr>
        <p:spPr>
          <a:xfrm>
            <a:off x="16269840" y="61675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6" name="object 25"/>
          <p:cNvSpPr/>
          <p:nvPr/>
        </p:nvSpPr>
        <p:spPr>
          <a:xfrm>
            <a:off x="15448680" y="627012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5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7" name="object 26"/>
          <p:cNvSpPr/>
          <p:nvPr/>
        </p:nvSpPr>
        <p:spPr>
          <a:xfrm>
            <a:off x="15653880" y="627012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5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8" name="object 27"/>
          <p:cNvSpPr/>
          <p:nvPr/>
        </p:nvSpPr>
        <p:spPr>
          <a:xfrm>
            <a:off x="15859080" y="627012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5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9" name="object 28"/>
          <p:cNvSpPr/>
          <p:nvPr/>
        </p:nvSpPr>
        <p:spPr>
          <a:xfrm>
            <a:off x="16065000" y="627012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5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0" name="object 29"/>
          <p:cNvSpPr/>
          <p:nvPr/>
        </p:nvSpPr>
        <p:spPr>
          <a:xfrm>
            <a:off x="16269840" y="627012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5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1" name="object 30"/>
          <p:cNvSpPr/>
          <p:nvPr/>
        </p:nvSpPr>
        <p:spPr>
          <a:xfrm>
            <a:off x="15756840" y="6372360"/>
            <a:ext cx="204840" cy="103320"/>
          </a:xfrm>
          <a:custGeom>
            <a:avLst/>
            <a:gdLst>
              <a:gd name="textAreaLeft" fmla="*/ 0 w 204840"/>
              <a:gd name="textAreaRight" fmla="*/ 205200 w 20484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105" h="103504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895"/>
                </a:lnTo>
                <a:lnTo>
                  <a:pt x="102196" y="102895"/>
                </a:lnTo>
                <a:lnTo>
                  <a:pt x="205092" y="102895"/>
                </a:lnTo>
                <a:lnTo>
                  <a:pt x="20509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2" name="object 31"/>
          <p:cNvSpPr/>
          <p:nvPr/>
        </p:nvSpPr>
        <p:spPr>
          <a:xfrm>
            <a:off x="16065000" y="637236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3" name="object 32"/>
          <p:cNvSpPr/>
          <p:nvPr/>
        </p:nvSpPr>
        <p:spPr>
          <a:xfrm>
            <a:off x="16269840" y="637236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4" name="object 33"/>
          <p:cNvSpPr/>
          <p:nvPr/>
        </p:nvSpPr>
        <p:spPr>
          <a:xfrm>
            <a:off x="14627880" y="647532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5" name="object 34"/>
          <p:cNvSpPr/>
          <p:nvPr/>
        </p:nvSpPr>
        <p:spPr>
          <a:xfrm>
            <a:off x="14833080" y="647532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6" name="object 35"/>
          <p:cNvSpPr/>
          <p:nvPr/>
        </p:nvSpPr>
        <p:spPr>
          <a:xfrm>
            <a:off x="15243840" y="6475320"/>
            <a:ext cx="204840" cy="101880"/>
          </a:xfrm>
          <a:custGeom>
            <a:avLst/>
            <a:gdLst>
              <a:gd name="textAreaLeft" fmla="*/ 0 w 204840"/>
              <a:gd name="textAreaRight" fmla="*/ 205200 w 20484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205105" h="102234">
                <a:moveTo>
                  <a:pt x="205079" y="0"/>
                </a:moveTo>
                <a:lnTo>
                  <a:pt x="102196" y="0"/>
                </a:lnTo>
                <a:lnTo>
                  <a:pt x="0" y="0"/>
                </a:lnTo>
                <a:lnTo>
                  <a:pt x="0" y="102196"/>
                </a:lnTo>
                <a:lnTo>
                  <a:pt x="102196" y="102196"/>
                </a:lnTo>
                <a:lnTo>
                  <a:pt x="205079" y="102196"/>
                </a:lnTo>
                <a:lnTo>
                  <a:pt x="20507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7" name="object 36"/>
          <p:cNvSpPr/>
          <p:nvPr/>
        </p:nvSpPr>
        <p:spPr>
          <a:xfrm>
            <a:off x="15550920" y="6475320"/>
            <a:ext cx="308160" cy="101880"/>
          </a:xfrm>
          <a:custGeom>
            <a:avLst/>
            <a:gdLst>
              <a:gd name="textAreaLeft" fmla="*/ 0 w 308160"/>
              <a:gd name="textAreaRight" fmla="*/ 308520 w 30816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308609" h="102234">
                <a:moveTo>
                  <a:pt x="102895" y="0"/>
                </a:moveTo>
                <a:lnTo>
                  <a:pt x="0" y="0"/>
                </a:lnTo>
                <a:lnTo>
                  <a:pt x="0" y="102196"/>
                </a:lnTo>
                <a:lnTo>
                  <a:pt x="102895" y="102196"/>
                </a:lnTo>
                <a:lnTo>
                  <a:pt x="102895" y="0"/>
                </a:lnTo>
                <a:close/>
              </a:path>
              <a:path w="308609" h="102234">
                <a:moveTo>
                  <a:pt x="205816" y="0"/>
                </a:moveTo>
                <a:lnTo>
                  <a:pt x="102933" y="0"/>
                </a:lnTo>
                <a:lnTo>
                  <a:pt x="102933" y="102196"/>
                </a:lnTo>
                <a:lnTo>
                  <a:pt x="205816" y="102196"/>
                </a:lnTo>
                <a:lnTo>
                  <a:pt x="205816" y="0"/>
                </a:lnTo>
                <a:close/>
              </a:path>
              <a:path w="308609" h="102234">
                <a:moveTo>
                  <a:pt x="308063" y="0"/>
                </a:moveTo>
                <a:lnTo>
                  <a:pt x="205854" y="0"/>
                </a:lnTo>
                <a:lnTo>
                  <a:pt x="205854" y="102196"/>
                </a:lnTo>
                <a:lnTo>
                  <a:pt x="308063" y="102196"/>
                </a:lnTo>
                <a:lnTo>
                  <a:pt x="30806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8" name="object 37"/>
          <p:cNvSpPr/>
          <p:nvPr/>
        </p:nvSpPr>
        <p:spPr>
          <a:xfrm>
            <a:off x="15962040" y="6475320"/>
            <a:ext cx="308160" cy="101880"/>
          </a:xfrm>
          <a:custGeom>
            <a:avLst/>
            <a:gdLst>
              <a:gd name="textAreaLeft" fmla="*/ 0 w 308160"/>
              <a:gd name="textAreaRight" fmla="*/ 308520 w 30816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308609" h="102234">
                <a:moveTo>
                  <a:pt x="102882" y="0"/>
                </a:moveTo>
                <a:lnTo>
                  <a:pt x="0" y="0"/>
                </a:lnTo>
                <a:lnTo>
                  <a:pt x="0" y="102196"/>
                </a:lnTo>
                <a:lnTo>
                  <a:pt x="102882" y="102196"/>
                </a:lnTo>
                <a:lnTo>
                  <a:pt x="102882" y="0"/>
                </a:lnTo>
                <a:close/>
              </a:path>
              <a:path w="308609" h="102234">
                <a:moveTo>
                  <a:pt x="308013" y="0"/>
                </a:moveTo>
                <a:lnTo>
                  <a:pt x="205130" y="0"/>
                </a:lnTo>
                <a:lnTo>
                  <a:pt x="102920" y="0"/>
                </a:lnTo>
                <a:lnTo>
                  <a:pt x="102920" y="102196"/>
                </a:lnTo>
                <a:lnTo>
                  <a:pt x="205117" y="102196"/>
                </a:lnTo>
                <a:lnTo>
                  <a:pt x="308013" y="102196"/>
                </a:lnTo>
                <a:lnTo>
                  <a:pt x="3080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9" name="object 38"/>
          <p:cNvSpPr/>
          <p:nvPr/>
        </p:nvSpPr>
        <p:spPr>
          <a:xfrm>
            <a:off x="16578000" y="647532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50" name="object 39"/>
          <p:cNvSpPr/>
          <p:nvPr/>
        </p:nvSpPr>
        <p:spPr>
          <a:xfrm>
            <a:off x="16885080" y="647532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51" name="object 40"/>
          <p:cNvSpPr/>
          <p:nvPr/>
        </p:nvSpPr>
        <p:spPr>
          <a:xfrm>
            <a:off x="17091000" y="647532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52" name="object 41"/>
          <p:cNvSpPr/>
          <p:nvPr/>
        </p:nvSpPr>
        <p:spPr>
          <a:xfrm>
            <a:off x="14627880" y="657756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9"/>
                </a:lnTo>
                <a:lnTo>
                  <a:pt x="102889" y="102889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53" name="object 42"/>
          <p:cNvSpPr/>
          <p:nvPr/>
        </p:nvSpPr>
        <p:spPr>
          <a:xfrm>
            <a:off x="14833080" y="6577560"/>
            <a:ext cx="307440" cy="103320"/>
          </a:xfrm>
          <a:custGeom>
            <a:avLst/>
            <a:gdLst>
              <a:gd name="textAreaLeft" fmla="*/ 0 w 307440"/>
              <a:gd name="textAreaRight" fmla="*/ 307800 w 30744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307975" h="103504">
                <a:moveTo>
                  <a:pt x="307911" y="0"/>
                </a:moveTo>
                <a:lnTo>
                  <a:pt x="205028" y="0"/>
                </a:lnTo>
                <a:lnTo>
                  <a:pt x="102895" y="0"/>
                </a:lnTo>
                <a:lnTo>
                  <a:pt x="0" y="0"/>
                </a:lnTo>
                <a:lnTo>
                  <a:pt x="0" y="102895"/>
                </a:lnTo>
                <a:lnTo>
                  <a:pt x="102831" y="102895"/>
                </a:lnTo>
                <a:lnTo>
                  <a:pt x="205028" y="102895"/>
                </a:lnTo>
                <a:lnTo>
                  <a:pt x="307911" y="102895"/>
                </a:lnTo>
                <a:lnTo>
                  <a:pt x="30791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54" name="object 43"/>
          <p:cNvSpPr/>
          <p:nvPr/>
        </p:nvSpPr>
        <p:spPr>
          <a:xfrm>
            <a:off x="15346080" y="6577560"/>
            <a:ext cx="410400" cy="103320"/>
          </a:xfrm>
          <a:custGeom>
            <a:avLst/>
            <a:gdLst>
              <a:gd name="textAreaLeft" fmla="*/ 0 w 410400"/>
              <a:gd name="textAreaRight" fmla="*/ 410760 w 41040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410844" h="103504">
                <a:moveTo>
                  <a:pt x="307911" y="0"/>
                </a:moveTo>
                <a:lnTo>
                  <a:pt x="307911" y="0"/>
                </a:lnTo>
                <a:lnTo>
                  <a:pt x="0" y="0"/>
                </a:lnTo>
                <a:lnTo>
                  <a:pt x="0" y="102895"/>
                </a:lnTo>
                <a:lnTo>
                  <a:pt x="307911" y="102895"/>
                </a:lnTo>
                <a:lnTo>
                  <a:pt x="307911" y="0"/>
                </a:lnTo>
                <a:close/>
              </a:path>
              <a:path w="410844" h="103504">
                <a:moveTo>
                  <a:pt x="410832" y="0"/>
                </a:moveTo>
                <a:lnTo>
                  <a:pt x="307949" y="0"/>
                </a:lnTo>
                <a:lnTo>
                  <a:pt x="307949" y="102895"/>
                </a:lnTo>
                <a:lnTo>
                  <a:pt x="410832" y="102895"/>
                </a:lnTo>
                <a:lnTo>
                  <a:pt x="41083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55" name="object 44"/>
          <p:cNvSpPr/>
          <p:nvPr/>
        </p:nvSpPr>
        <p:spPr>
          <a:xfrm>
            <a:off x="15962040" y="6577560"/>
            <a:ext cx="410400" cy="103320"/>
          </a:xfrm>
          <a:custGeom>
            <a:avLst/>
            <a:gdLst>
              <a:gd name="textAreaLeft" fmla="*/ 0 w 410400"/>
              <a:gd name="textAreaRight" fmla="*/ 410760 w 41040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410844" h="103504">
                <a:moveTo>
                  <a:pt x="102882" y="0"/>
                </a:moveTo>
                <a:lnTo>
                  <a:pt x="0" y="0"/>
                </a:lnTo>
                <a:lnTo>
                  <a:pt x="0" y="102895"/>
                </a:lnTo>
                <a:lnTo>
                  <a:pt x="102882" y="102895"/>
                </a:lnTo>
                <a:lnTo>
                  <a:pt x="102882" y="0"/>
                </a:lnTo>
                <a:close/>
              </a:path>
              <a:path w="410844" h="103504">
                <a:moveTo>
                  <a:pt x="308013" y="0"/>
                </a:moveTo>
                <a:lnTo>
                  <a:pt x="205130" y="0"/>
                </a:lnTo>
                <a:lnTo>
                  <a:pt x="102920" y="0"/>
                </a:lnTo>
                <a:lnTo>
                  <a:pt x="102920" y="102895"/>
                </a:lnTo>
                <a:lnTo>
                  <a:pt x="205117" y="102895"/>
                </a:lnTo>
                <a:lnTo>
                  <a:pt x="308013" y="102895"/>
                </a:lnTo>
                <a:lnTo>
                  <a:pt x="308013" y="0"/>
                </a:lnTo>
                <a:close/>
              </a:path>
              <a:path w="410844" h="103504">
                <a:moveTo>
                  <a:pt x="410248" y="0"/>
                </a:moveTo>
                <a:lnTo>
                  <a:pt x="308051" y="0"/>
                </a:lnTo>
                <a:lnTo>
                  <a:pt x="308051" y="102895"/>
                </a:lnTo>
                <a:lnTo>
                  <a:pt x="410248" y="102895"/>
                </a:lnTo>
                <a:lnTo>
                  <a:pt x="41024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56" name="object 45"/>
          <p:cNvSpPr/>
          <p:nvPr/>
        </p:nvSpPr>
        <p:spPr>
          <a:xfrm>
            <a:off x="16475040" y="657756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102895" y="0"/>
                </a:moveTo>
                <a:lnTo>
                  <a:pt x="0" y="0"/>
                </a:lnTo>
                <a:lnTo>
                  <a:pt x="0" y="102895"/>
                </a:lnTo>
                <a:lnTo>
                  <a:pt x="102895" y="102895"/>
                </a:lnTo>
                <a:lnTo>
                  <a:pt x="102895" y="0"/>
                </a:lnTo>
                <a:close/>
              </a:path>
              <a:path w="205740" h="103504">
                <a:moveTo>
                  <a:pt x="205130" y="0"/>
                </a:moveTo>
                <a:lnTo>
                  <a:pt x="102933" y="0"/>
                </a:lnTo>
                <a:lnTo>
                  <a:pt x="102933" y="102895"/>
                </a:lnTo>
                <a:lnTo>
                  <a:pt x="205130" y="102895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57" name="object 46"/>
          <p:cNvSpPr/>
          <p:nvPr/>
        </p:nvSpPr>
        <p:spPr>
          <a:xfrm>
            <a:off x="16783200" y="657756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58" name="object 47"/>
          <p:cNvSpPr/>
          <p:nvPr/>
        </p:nvSpPr>
        <p:spPr>
          <a:xfrm>
            <a:off x="16988040" y="657756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102882" y="0"/>
                </a:moveTo>
                <a:lnTo>
                  <a:pt x="0" y="0"/>
                </a:lnTo>
                <a:lnTo>
                  <a:pt x="0" y="102895"/>
                </a:lnTo>
                <a:lnTo>
                  <a:pt x="102882" y="102895"/>
                </a:lnTo>
                <a:lnTo>
                  <a:pt x="102882" y="0"/>
                </a:lnTo>
                <a:close/>
              </a:path>
              <a:path w="205740" h="103504">
                <a:moveTo>
                  <a:pt x="205130" y="0"/>
                </a:moveTo>
                <a:lnTo>
                  <a:pt x="102920" y="0"/>
                </a:lnTo>
                <a:lnTo>
                  <a:pt x="102920" y="102895"/>
                </a:lnTo>
                <a:lnTo>
                  <a:pt x="205130" y="102895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59" name="object 48"/>
          <p:cNvSpPr/>
          <p:nvPr/>
        </p:nvSpPr>
        <p:spPr>
          <a:xfrm>
            <a:off x="14833080" y="668052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8"/>
                </a:lnTo>
                <a:lnTo>
                  <a:pt x="102889" y="102888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60" name="object 49"/>
          <p:cNvSpPr/>
          <p:nvPr/>
        </p:nvSpPr>
        <p:spPr>
          <a:xfrm>
            <a:off x="15037920" y="668052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8"/>
                </a:lnTo>
                <a:lnTo>
                  <a:pt x="102889" y="102888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61" name="object 50"/>
          <p:cNvSpPr/>
          <p:nvPr/>
        </p:nvSpPr>
        <p:spPr>
          <a:xfrm>
            <a:off x="15243840" y="66805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8"/>
                </a:lnTo>
                <a:lnTo>
                  <a:pt x="102203" y="102888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62" name="object 51"/>
          <p:cNvSpPr/>
          <p:nvPr/>
        </p:nvSpPr>
        <p:spPr>
          <a:xfrm>
            <a:off x="15550920" y="6680520"/>
            <a:ext cx="205920" cy="103320"/>
          </a:xfrm>
          <a:custGeom>
            <a:avLst/>
            <a:gdLst>
              <a:gd name="textAreaLeft" fmla="*/ 0 w 205920"/>
              <a:gd name="textAreaRight" fmla="*/ 206280 w 2059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6375" h="103504">
                <a:moveTo>
                  <a:pt x="102895" y="0"/>
                </a:moveTo>
                <a:lnTo>
                  <a:pt x="0" y="0"/>
                </a:lnTo>
                <a:lnTo>
                  <a:pt x="0" y="102882"/>
                </a:lnTo>
                <a:lnTo>
                  <a:pt x="102895" y="102882"/>
                </a:lnTo>
                <a:lnTo>
                  <a:pt x="102895" y="0"/>
                </a:lnTo>
                <a:close/>
              </a:path>
              <a:path w="206375" h="103504">
                <a:moveTo>
                  <a:pt x="205816" y="0"/>
                </a:moveTo>
                <a:lnTo>
                  <a:pt x="102933" y="0"/>
                </a:lnTo>
                <a:lnTo>
                  <a:pt x="102933" y="102882"/>
                </a:lnTo>
                <a:lnTo>
                  <a:pt x="205816" y="102882"/>
                </a:lnTo>
                <a:lnTo>
                  <a:pt x="20581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63" name="object 52"/>
          <p:cNvSpPr/>
          <p:nvPr/>
        </p:nvSpPr>
        <p:spPr>
          <a:xfrm>
            <a:off x="15859080" y="668052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8"/>
                </a:lnTo>
                <a:lnTo>
                  <a:pt x="102889" y="102888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64" name="object 53"/>
          <p:cNvSpPr/>
          <p:nvPr/>
        </p:nvSpPr>
        <p:spPr>
          <a:xfrm>
            <a:off x="16166880" y="668052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102895" y="0"/>
                </a:moveTo>
                <a:lnTo>
                  <a:pt x="0" y="0"/>
                </a:lnTo>
                <a:lnTo>
                  <a:pt x="0" y="102882"/>
                </a:lnTo>
                <a:lnTo>
                  <a:pt x="102895" y="102882"/>
                </a:lnTo>
                <a:lnTo>
                  <a:pt x="102895" y="0"/>
                </a:lnTo>
                <a:close/>
              </a:path>
              <a:path w="205740" h="103504">
                <a:moveTo>
                  <a:pt x="205130" y="0"/>
                </a:moveTo>
                <a:lnTo>
                  <a:pt x="102933" y="0"/>
                </a:lnTo>
                <a:lnTo>
                  <a:pt x="102933" y="102882"/>
                </a:lnTo>
                <a:lnTo>
                  <a:pt x="205130" y="102882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65" name="object 54"/>
          <p:cNvSpPr/>
          <p:nvPr/>
        </p:nvSpPr>
        <p:spPr>
          <a:xfrm>
            <a:off x="16475040" y="668052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8"/>
                </a:lnTo>
                <a:lnTo>
                  <a:pt x="102889" y="102888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66" name="object 55"/>
          <p:cNvSpPr/>
          <p:nvPr/>
        </p:nvSpPr>
        <p:spPr>
          <a:xfrm>
            <a:off x="16783200" y="6680520"/>
            <a:ext cx="204840" cy="103320"/>
          </a:xfrm>
          <a:custGeom>
            <a:avLst/>
            <a:gdLst>
              <a:gd name="textAreaLeft" fmla="*/ 0 w 204840"/>
              <a:gd name="textAreaRight" fmla="*/ 205200 w 20484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105" h="103504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882"/>
                </a:lnTo>
                <a:lnTo>
                  <a:pt x="102196" y="102882"/>
                </a:lnTo>
                <a:lnTo>
                  <a:pt x="205092" y="102882"/>
                </a:lnTo>
                <a:lnTo>
                  <a:pt x="20509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67" name="object 56"/>
          <p:cNvSpPr/>
          <p:nvPr/>
        </p:nvSpPr>
        <p:spPr>
          <a:xfrm>
            <a:off x="17091000" y="66805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8"/>
                </a:lnTo>
                <a:lnTo>
                  <a:pt x="102203" y="102888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68" name="object 57"/>
          <p:cNvSpPr/>
          <p:nvPr/>
        </p:nvSpPr>
        <p:spPr>
          <a:xfrm>
            <a:off x="14730840" y="678348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69" name="object 58"/>
          <p:cNvSpPr/>
          <p:nvPr/>
        </p:nvSpPr>
        <p:spPr>
          <a:xfrm>
            <a:off x="14935680" y="678348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70" name="object 59"/>
          <p:cNvSpPr/>
          <p:nvPr/>
        </p:nvSpPr>
        <p:spPr>
          <a:xfrm>
            <a:off x="15448680" y="6783480"/>
            <a:ext cx="308160" cy="101880"/>
          </a:xfrm>
          <a:custGeom>
            <a:avLst/>
            <a:gdLst>
              <a:gd name="textAreaLeft" fmla="*/ 0 w 308160"/>
              <a:gd name="textAreaRight" fmla="*/ 308520 w 30816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308609" h="102234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209"/>
                </a:lnTo>
                <a:lnTo>
                  <a:pt x="102196" y="102209"/>
                </a:lnTo>
                <a:lnTo>
                  <a:pt x="205092" y="102209"/>
                </a:lnTo>
                <a:lnTo>
                  <a:pt x="205092" y="0"/>
                </a:lnTo>
                <a:close/>
              </a:path>
              <a:path w="308609" h="102234">
                <a:moveTo>
                  <a:pt x="308013" y="0"/>
                </a:moveTo>
                <a:lnTo>
                  <a:pt x="205130" y="0"/>
                </a:lnTo>
                <a:lnTo>
                  <a:pt x="205130" y="102209"/>
                </a:lnTo>
                <a:lnTo>
                  <a:pt x="308013" y="102209"/>
                </a:lnTo>
                <a:lnTo>
                  <a:pt x="3080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71" name="object 60"/>
          <p:cNvSpPr/>
          <p:nvPr/>
        </p:nvSpPr>
        <p:spPr>
          <a:xfrm>
            <a:off x="15962040" y="678348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72" name="object 61"/>
          <p:cNvSpPr/>
          <p:nvPr/>
        </p:nvSpPr>
        <p:spPr>
          <a:xfrm>
            <a:off x="16166880" y="678348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73" name="object 62"/>
          <p:cNvSpPr/>
          <p:nvPr/>
        </p:nvSpPr>
        <p:spPr>
          <a:xfrm>
            <a:off x="16372080" y="6783480"/>
            <a:ext cx="205560" cy="101880"/>
          </a:xfrm>
          <a:custGeom>
            <a:avLst/>
            <a:gdLst>
              <a:gd name="textAreaLeft" fmla="*/ 0 w 205560"/>
              <a:gd name="textAreaRight" fmla="*/ 205920 w 20556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205740" h="102234">
                <a:moveTo>
                  <a:pt x="205714" y="0"/>
                </a:moveTo>
                <a:lnTo>
                  <a:pt x="102882" y="0"/>
                </a:lnTo>
                <a:lnTo>
                  <a:pt x="0" y="0"/>
                </a:lnTo>
                <a:lnTo>
                  <a:pt x="0" y="102209"/>
                </a:lnTo>
                <a:lnTo>
                  <a:pt x="102819" y="102209"/>
                </a:lnTo>
                <a:lnTo>
                  <a:pt x="205714" y="102209"/>
                </a:lnTo>
                <a:lnTo>
                  <a:pt x="2057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74" name="object 63"/>
          <p:cNvSpPr/>
          <p:nvPr/>
        </p:nvSpPr>
        <p:spPr>
          <a:xfrm>
            <a:off x="16783200" y="678348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75" name="object 64"/>
          <p:cNvSpPr/>
          <p:nvPr/>
        </p:nvSpPr>
        <p:spPr>
          <a:xfrm>
            <a:off x="14627880" y="688536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102882" y="0"/>
                </a:moveTo>
                <a:lnTo>
                  <a:pt x="0" y="0"/>
                </a:lnTo>
                <a:lnTo>
                  <a:pt x="0" y="102882"/>
                </a:lnTo>
                <a:lnTo>
                  <a:pt x="102882" y="102882"/>
                </a:lnTo>
                <a:lnTo>
                  <a:pt x="102882" y="0"/>
                </a:lnTo>
                <a:close/>
              </a:path>
              <a:path w="205740" h="103504">
                <a:moveTo>
                  <a:pt x="205130" y="0"/>
                </a:moveTo>
                <a:lnTo>
                  <a:pt x="102933" y="0"/>
                </a:lnTo>
                <a:lnTo>
                  <a:pt x="102933" y="102882"/>
                </a:lnTo>
                <a:lnTo>
                  <a:pt x="205130" y="102882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76" name="object 65"/>
          <p:cNvSpPr/>
          <p:nvPr/>
        </p:nvSpPr>
        <p:spPr>
          <a:xfrm>
            <a:off x="15037920" y="688536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9"/>
                </a:lnTo>
                <a:lnTo>
                  <a:pt x="102889" y="102889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77" name="object 66"/>
          <p:cNvSpPr/>
          <p:nvPr/>
        </p:nvSpPr>
        <p:spPr>
          <a:xfrm>
            <a:off x="15243840" y="688536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78" name="object 67"/>
          <p:cNvSpPr/>
          <p:nvPr/>
        </p:nvSpPr>
        <p:spPr>
          <a:xfrm>
            <a:off x="15550920" y="688536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9"/>
                </a:lnTo>
                <a:lnTo>
                  <a:pt x="102889" y="102889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79" name="object 68"/>
          <p:cNvSpPr/>
          <p:nvPr/>
        </p:nvSpPr>
        <p:spPr>
          <a:xfrm>
            <a:off x="15859080" y="688536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205714" y="0"/>
                </a:moveTo>
                <a:lnTo>
                  <a:pt x="102895" y="0"/>
                </a:lnTo>
                <a:lnTo>
                  <a:pt x="0" y="0"/>
                </a:lnTo>
                <a:lnTo>
                  <a:pt x="0" y="102882"/>
                </a:lnTo>
                <a:lnTo>
                  <a:pt x="102831" y="102882"/>
                </a:lnTo>
                <a:lnTo>
                  <a:pt x="205714" y="102882"/>
                </a:lnTo>
                <a:lnTo>
                  <a:pt x="2057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80" name="object 69"/>
          <p:cNvSpPr/>
          <p:nvPr/>
        </p:nvSpPr>
        <p:spPr>
          <a:xfrm>
            <a:off x="16166880" y="688536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9"/>
                </a:lnTo>
                <a:lnTo>
                  <a:pt x="102889" y="102889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81" name="object 70"/>
          <p:cNvSpPr/>
          <p:nvPr/>
        </p:nvSpPr>
        <p:spPr>
          <a:xfrm>
            <a:off x="16475040" y="688536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102895" y="0"/>
                </a:moveTo>
                <a:lnTo>
                  <a:pt x="0" y="0"/>
                </a:lnTo>
                <a:lnTo>
                  <a:pt x="0" y="102882"/>
                </a:lnTo>
                <a:lnTo>
                  <a:pt x="102895" y="102882"/>
                </a:lnTo>
                <a:lnTo>
                  <a:pt x="102895" y="0"/>
                </a:lnTo>
                <a:close/>
              </a:path>
              <a:path w="205740" h="103504">
                <a:moveTo>
                  <a:pt x="205130" y="0"/>
                </a:moveTo>
                <a:lnTo>
                  <a:pt x="102933" y="0"/>
                </a:lnTo>
                <a:lnTo>
                  <a:pt x="102933" y="102882"/>
                </a:lnTo>
                <a:lnTo>
                  <a:pt x="205130" y="102882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82" name="object 71"/>
          <p:cNvSpPr/>
          <p:nvPr/>
        </p:nvSpPr>
        <p:spPr>
          <a:xfrm>
            <a:off x="17091000" y="688536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83" name="object 72"/>
          <p:cNvSpPr/>
          <p:nvPr/>
        </p:nvSpPr>
        <p:spPr>
          <a:xfrm>
            <a:off x="14730840" y="6988320"/>
            <a:ext cx="204840" cy="103320"/>
          </a:xfrm>
          <a:custGeom>
            <a:avLst/>
            <a:gdLst>
              <a:gd name="textAreaLeft" fmla="*/ 0 w 204840"/>
              <a:gd name="textAreaRight" fmla="*/ 205200 w 20484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105" h="103504">
                <a:moveTo>
                  <a:pt x="205079" y="0"/>
                </a:moveTo>
                <a:lnTo>
                  <a:pt x="102196" y="0"/>
                </a:lnTo>
                <a:lnTo>
                  <a:pt x="0" y="0"/>
                </a:lnTo>
                <a:lnTo>
                  <a:pt x="0" y="102882"/>
                </a:lnTo>
                <a:lnTo>
                  <a:pt x="102184" y="102882"/>
                </a:lnTo>
                <a:lnTo>
                  <a:pt x="205079" y="102882"/>
                </a:lnTo>
                <a:lnTo>
                  <a:pt x="20507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84" name="object 73"/>
          <p:cNvSpPr/>
          <p:nvPr/>
        </p:nvSpPr>
        <p:spPr>
          <a:xfrm>
            <a:off x="15037920" y="6988320"/>
            <a:ext cx="205920" cy="103320"/>
          </a:xfrm>
          <a:custGeom>
            <a:avLst/>
            <a:gdLst>
              <a:gd name="textAreaLeft" fmla="*/ 0 w 205920"/>
              <a:gd name="textAreaRight" fmla="*/ 206280 w 2059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6375" h="103504">
                <a:moveTo>
                  <a:pt x="102882" y="0"/>
                </a:moveTo>
                <a:lnTo>
                  <a:pt x="0" y="0"/>
                </a:lnTo>
                <a:lnTo>
                  <a:pt x="0" y="102882"/>
                </a:lnTo>
                <a:lnTo>
                  <a:pt x="102882" y="102882"/>
                </a:lnTo>
                <a:lnTo>
                  <a:pt x="102882" y="0"/>
                </a:lnTo>
                <a:close/>
              </a:path>
              <a:path w="206375" h="103504">
                <a:moveTo>
                  <a:pt x="205816" y="0"/>
                </a:moveTo>
                <a:lnTo>
                  <a:pt x="102920" y="0"/>
                </a:lnTo>
                <a:lnTo>
                  <a:pt x="102920" y="102882"/>
                </a:lnTo>
                <a:lnTo>
                  <a:pt x="205816" y="102882"/>
                </a:lnTo>
                <a:lnTo>
                  <a:pt x="20581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85" name="object 74"/>
          <p:cNvSpPr/>
          <p:nvPr/>
        </p:nvSpPr>
        <p:spPr>
          <a:xfrm>
            <a:off x="15448680" y="6988320"/>
            <a:ext cx="204840" cy="103320"/>
          </a:xfrm>
          <a:custGeom>
            <a:avLst/>
            <a:gdLst>
              <a:gd name="textAreaLeft" fmla="*/ 0 w 204840"/>
              <a:gd name="textAreaRight" fmla="*/ 205200 w 20484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105" h="103504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882"/>
                </a:lnTo>
                <a:lnTo>
                  <a:pt x="102196" y="102882"/>
                </a:lnTo>
                <a:lnTo>
                  <a:pt x="205092" y="102882"/>
                </a:lnTo>
                <a:lnTo>
                  <a:pt x="20509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86" name="object 75"/>
          <p:cNvSpPr/>
          <p:nvPr/>
        </p:nvSpPr>
        <p:spPr>
          <a:xfrm>
            <a:off x="15859080" y="698832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9"/>
                </a:lnTo>
                <a:lnTo>
                  <a:pt x="102889" y="102889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87" name="object 76"/>
          <p:cNvSpPr/>
          <p:nvPr/>
        </p:nvSpPr>
        <p:spPr>
          <a:xfrm>
            <a:off x="16166880" y="698832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102895" y="0"/>
                </a:moveTo>
                <a:lnTo>
                  <a:pt x="0" y="0"/>
                </a:lnTo>
                <a:lnTo>
                  <a:pt x="0" y="102882"/>
                </a:lnTo>
                <a:lnTo>
                  <a:pt x="102895" y="102882"/>
                </a:lnTo>
                <a:lnTo>
                  <a:pt x="102895" y="0"/>
                </a:lnTo>
                <a:close/>
              </a:path>
              <a:path w="205740" h="103504">
                <a:moveTo>
                  <a:pt x="205130" y="0"/>
                </a:moveTo>
                <a:lnTo>
                  <a:pt x="102933" y="0"/>
                </a:lnTo>
                <a:lnTo>
                  <a:pt x="102933" y="102882"/>
                </a:lnTo>
                <a:lnTo>
                  <a:pt x="205130" y="102882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88" name="object 77"/>
          <p:cNvSpPr/>
          <p:nvPr/>
        </p:nvSpPr>
        <p:spPr>
          <a:xfrm>
            <a:off x="16475040" y="698832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102895" y="0"/>
                </a:moveTo>
                <a:lnTo>
                  <a:pt x="0" y="0"/>
                </a:lnTo>
                <a:lnTo>
                  <a:pt x="0" y="102882"/>
                </a:lnTo>
                <a:lnTo>
                  <a:pt x="102895" y="102882"/>
                </a:lnTo>
                <a:lnTo>
                  <a:pt x="102895" y="0"/>
                </a:lnTo>
                <a:close/>
              </a:path>
              <a:path w="205740" h="103504">
                <a:moveTo>
                  <a:pt x="205130" y="0"/>
                </a:moveTo>
                <a:lnTo>
                  <a:pt x="102933" y="0"/>
                </a:lnTo>
                <a:lnTo>
                  <a:pt x="102933" y="102882"/>
                </a:lnTo>
                <a:lnTo>
                  <a:pt x="205130" y="102882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89" name="object 78"/>
          <p:cNvSpPr/>
          <p:nvPr/>
        </p:nvSpPr>
        <p:spPr>
          <a:xfrm>
            <a:off x="16988040" y="698832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102882" y="0"/>
                </a:moveTo>
                <a:lnTo>
                  <a:pt x="0" y="0"/>
                </a:lnTo>
                <a:lnTo>
                  <a:pt x="0" y="102882"/>
                </a:lnTo>
                <a:lnTo>
                  <a:pt x="102882" y="102882"/>
                </a:lnTo>
                <a:lnTo>
                  <a:pt x="102882" y="0"/>
                </a:lnTo>
                <a:close/>
              </a:path>
              <a:path w="205740" h="103504">
                <a:moveTo>
                  <a:pt x="205130" y="0"/>
                </a:moveTo>
                <a:lnTo>
                  <a:pt x="102920" y="0"/>
                </a:lnTo>
                <a:lnTo>
                  <a:pt x="102920" y="102882"/>
                </a:lnTo>
                <a:lnTo>
                  <a:pt x="205130" y="102882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0" name="object 79"/>
          <p:cNvSpPr/>
          <p:nvPr/>
        </p:nvSpPr>
        <p:spPr>
          <a:xfrm>
            <a:off x="14627880" y="7091280"/>
            <a:ext cx="308160" cy="101880"/>
          </a:xfrm>
          <a:custGeom>
            <a:avLst/>
            <a:gdLst>
              <a:gd name="textAreaLeft" fmla="*/ 0 w 308160"/>
              <a:gd name="textAreaRight" fmla="*/ 308520 w 30816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308609" h="102234">
                <a:moveTo>
                  <a:pt x="102882" y="0"/>
                </a:moveTo>
                <a:lnTo>
                  <a:pt x="0" y="0"/>
                </a:lnTo>
                <a:lnTo>
                  <a:pt x="0" y="102196"/>
                </a:lnTo>
                <a:lnTo>
                  <a:pt x="102882" y="102196"/>
                </a:lnTo>
                <a:lnTo>
                  <a:pt x="102882" y="0"/>
                </a:lnTo>
                <a:close/>
              </a:path>
              <a:path w="308609" h="102234">
                <a:moveTo>
                  <a:pt x="308013" y="0"/>
                </a:moveTo>
                <a:lnTo>
                  <a:pt x="205130" y="0"/>
                </a:lnTo>
                <a:lnTo>
                  <a:pt x="102933" y="0"/>
                </a:lnTo>
                <a:lnTo>
                  <a:pt x="102933" y="102196"/>
                </a:lnTo>
                <a:lnTo>
                  <a:pt x="205117" y="102196"/>
                </a:lnTo>
                <a:lnTo>
                  <a:pt x="308013" y="102196"/>
                </a:lnTo>
                <a:lnTo>
                  <a:pt x="3080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1" name="object 80"/>
          <p:cNvSpPr/>
          <p:nvPr/>
        </p:nvSpPr>
        <p:spPr>
          <a:xfrm>
            <a:off x="15037920" y="709128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2" name="object 81"/>
          <p:cNvSpPr/>
          <p:nvPr/>
        </p:nvSpPr>
        <p:spPr>
          <a:xfrm>
            <a:off x="15243840" y="709128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3" name="object 82"/>
          <p:cNvSpPr/>
          <p:nvPr/>
        </p:nvSpPr>
        <p:spPr>
          <a:xfrm>
            <a:off x="15448680" y="7091280"/>
            <a:ext cx="308160" cy="101880"/>
          </a:xfrm>
          <a:custGeom>
            <a:avLst/>
            <a:gdLst>
              <a:gd name="textAreaLeft" fmla="*/ 0 w 308160"/>
              <a:gd name="textAreaRight" fmla="*/ 308520 w 30816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308609" h="102234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196"/>
                </a:lnTo>
                <a:lnTo>
                  <a:pt x="102196" y="102196"/>
                </a:lnTo>
                <a:lnTo>
                  <a:pt x="205092" y="102196"/>
                </a:lnTo>
                <a:lnTo>
                  <a:pt x="205092" y="0"/>
                </a:lnTo>
                <a:close/>
              </a:path>
              <a:path w="308609" h="102234">
                <a:moveTo>
                  <a:pt x="308013" y="0"/>
                </a:moveTo>
                <a:lnTo>
                  <a:pt x="205130" y="0"/>
                </a:lnTo>
                <a:lnTo>
                  <a:pt x="205130" y="102196"/>
                </a:lnTo>
                <a:lnTo>
                  <a:pt x="308013" y="102196"/>
                </a:lnTo>
                <a:lnTo>
                  <a:pt x="3080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4" name="object 83"/>
          <p:cNvSpPr/>
          <p:nvPr/>
        </p:nvSpPr>
        <p:spPr>
          <a:xfrm>
            <a:off x="15859080" y="7091280"/>
            <a:ext cx="512640" cy="101880"/>
          </a:xfrm>
          <a:custGeom>
            <a:avLst/>
            <a:gdLst>
              <a:gd name="textAreaLeft" fmla="*/ 0 w 512640"/>
              <a:gd name="textAreaRight" fmla="*/ 513000 w 51264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513080" h="102234">
                <a:moveTo>
                  <a:pt x="205714" y="0"/>
                </a:moveTo>
                <a:lnTo>
                  <a:pt x="102895" y="0"/>
                </a:lnTo>
                <a:lnTo>
                  <a:pt x="0" y="0"/>
                </a:lnTo>
                <a:lnTo>
                  <a:pt x="0" y="102196"/>
                </a:lnTo>
                <a:lnTo>
                  <a:pt x="102831" y="102196"/>
                </a:lnTo>
                <a:lnTo>
                  <a:pt x="205714" y="102196"/>
                </a:lnTo>
                <a:lnTo>
                  <a:pt x="205714" y="0"/>
                </a:lnTo>
                <a:close/>
              </a:path>
              <a:path w="513080" h="102234">
                <a:moveTo>
                  <a:pt x="410845" y="0"/>
                </a:moveTo>
                <a:lnTo>
                  <a:pt x="307962" y="0"/>
                </a:lnTo>
                <a:lnTo>
                  <a:pt x="205752" y="0"/>
                </a:lnTo>
                <a:lnTo>
                  <a:pt x="205752" y="102196"/>
                </a:lnTo>
                <a:lnTo>
                  <a:pt x="307949" y="102196"/>
                </a:lnTo>
                <a:lnTo>
                  <a:pt x="410845" y="102196"/>
                </a:lnTo>
                <a:lnTo>
                  <a:pt x="410845" y="0"/>
                </a:lnTo>
                <a:close/>
              </a:path>
              <a:path w="513080" h="102234">
                <a:moveTo>
                  <a:pt x="513080" y="0"/>
                </a:moveTo>
                <a:lnTo>
                  <a:pt x="410883" y="0"/>
                </a:lnTo>
                <a:lnTo>
                  <a:pt x="410883" y="102196"/>
                </a:lnTo>
                <a:lnTo>
                  <a:pt x="513080" y="102196"/>
                </a:lnTo>
                <a:lnTo>
                  <a:pt x="51308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5" name="object 84"/>
          <p:cNvSpPr/>
          <p:nvPr/>
        </p:nvSpPr>
        <p:spPr>
          <a:xfrm>
            <a:off x="16783200" y="7091280"/>
            <a:ext cx="204840" cy="101880"/>
          </a:xfrm>
          <a:custGeom>
            <a:avLst/>
            <a:gdLst>
              <a:gd name="textAreaLeft" fmla="*/ 0 w 204840"/>
              <a:gd name="textAreaRight" fmla="*/ 205200 w 20484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205105" h="102234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196"/>
                </a:lnTo>
                <a:lnTo>
                  <a:pt x="102196" y="102196"/>
                </a:lnTo>
                <a:lnTo>
                  <a:pt x="205092" y="102196"/>
                </a:lnTo>
                <a:lnTo>
                  <a:pt x="20509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6" name="object 85"/>
          <p:cNvSpPr/>
          <p:nvPr/>
        </p:nvSpPr>
        <p:spPr>
          <a:xfrm>
            <a:off x="17091000" y="709128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7" name="object 86"/>
          <p:cNvSpPr/>
          <p:nvPr/>
        </p:nvSpPr>
        <p:spPr>
          <a:xfrm>
            <a:off x="14833080" y="7193520"/>
            <a:ext cx="410400" cy="103320"/>
          </a:xfrm>
          <a:custGeom>
            <a:avLst/>
            <a:gdLst>
              <a:gd name="textAreaLeft" fmla="*/ 0 w 410400"/>
              <a:gd name="textAreaRight" fmla="*/ 410760 w 41040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410844" h="103504">
                <a:moveTo>
                  <a:pt x="307911" y="0"/>
                </a:moveTo>
                <a:lnTo>
                  <a:pt x="205028" y="0"/>
                </a:lnTo>
                <a:lnTo>
                  <a:pt x="102895" y="0"/>
                </a:lnTo>
                <a:lnTo>
                  <a:pt x="0" y="0"/>
                </a:lnTo>
                <a:lnTo>
                  <a:pt x="0" y="102895"/>
                </a:lnTo>
                <a:lnTo>
                  <a:pt x="102831" y="102895"/>
                </a:lnTo>
                <a:lnTo>
                  <a:pt x="205028" y="102895"/>
                </a:lnTo>
                <a:lnTo>
                  <a:pt x="307911" y="102895"/>
                </a:lnTo>
                <a:lnTo>
                  <a:pt x="307911" y="0"/>
                </a:lnTo>
                <a:close/>
              </a:path>
              <a:path w="410844" h="103504">
                <a:moveTo>
                  <a:pt x="410845" y="0"/>
                </a:moveTo>
                <a:lnTo>
                  <a:pt x="307949" y="0"/>
                </a:lnTo>
                <a:lnTo>
                  <a:pt x="307949" y="102895"/>
                </a:lnTo>
                <a:lnTo>
                  <a:pt x="410845" y="102895"/>
                </a:lnTo>
                <a:lnTo>
                  <a:pt x="410845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8" name="object 87"/>
          <p:cNvSpPr/>
          <p:nvPr/>
        </p:nvSpPr>
        <p:spPr>
          <a:xfrm>
            <a:off x="15550920" y="7193520"/>
            <a:ext cx="411120" cy="103320"/>
          </a:xfrm>
          <a:custGeom>
            <a:avLst/>
            <a:gdLst>
              <a:gd name="textAreaLeft" fmla="*/ 0 w 411120"/>
              <a:gd name="textAreaRight" fmla="*/ 411480 w 4111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411480" h="103504">
                <a:moveTo>
                  <a:pt x="102895" y="0"/>
                </a:moveTo>
                <a:lnTo>
                  <a:pt x="0" y="0"/>
                </a:lnTo>
                <a:lnTo>
                  <a:pt x="0" y="102895"/>
                </a:lnTo>
                <a:lnTo>
                  <a:pt x="102895" y="102895"/>
                </a:lnTo>
                <a:lnTo>
                  <a:pt x="102895" y="0"/>
                </a:lnTo>
                <a:close/>
              </a:path>
              <a:path w="411480" h="103504">
                <a:moveTo>
                  <a:pt x="205816" y="0"/>
                </a:moveTo>
                <a:lnTo>
                  <a:pt x="102933" y="0"/>
                </a:lnTo>
                <a:lnTo>
                  <a:pt x="102933" y="102895"/>
                </a:lnTo>
                <a:lnTo>
                  <a:pt x="205816" y="102895"/>
                </a:lnTo>
                <a:lnTo>
                  <a:pt x="205816" y="0"/>
                </a:lnTo>
                <a:close/>
              </a:path>
              <a:path w="411480" h="103504">
                <a:moveTo>
                  <a:pt x="410946" y="0"/>
                </a:moveTo>
                <a:lnTo>
                  <a:pt x="308063" y="0"/>
                </a:lnTo>
                <a:lnTo>
                  <a:pt x="205854" y="0"/>
                </a:lnTo>
                <a:lnTo>
                  <a:pt x="205854" y="102895"/>
                </a:lnTo>
                <a:lnTo>
                  <a:pt x="308051" y="102895"/>
                </a:lnTo>
                <a:lnTo>
                  <a:pt x="410946" y="102895"/>
                </a:lnTo>
                <a:lnTo>
                  <a:pt x="41094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9" name="object 88"/>
          <p:cNvSpPr/>
          <p:nvPr/>
        </p:nvSpPr>
        <p:spPr>
          <a:xfrm>
            <a:off x="16065000" y="7193520"/>
            <a:ext cx="820080" cy="103320"/>
          </a:xfrm>
          <a:custGeom>
            <a:avLst/>
            <a:gdLst>
              <a:gd name="textAreaLeft" fmla="*/ 0 w 820080"/>
              <a:gd name="textAreaRight" fmla="*/ 820440 w 8200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820419" h="103504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895"/>
                </a:lnTo>
                <a:lnTo>
                  <a:pt x="102196" y="102895"/>
                </a:lnTo>
                <a:lnTo>
                  <a:pt x="205092" y="102895"/>
                </a:lnTo>
                <a:lnTo>
                  <a:pt x="205092" y="0"/>
                </a:lnTo>
                <a:close/>
              </a:path>
              <a:path w="820419" h="103504">
                <a:moveTo>
                  <a:pt x="513041" y="0"/>
                </a:moveTo>
                <a:lnTo>
                  <a:pt x="410210" y="0"/>
                </a:lnTo>
                <a:lnTo>
                  <a:pt x="307327" y="0"/>
                </a:lnTo>
                <a:lnTo>
                  <a:pt x="205130" y="0"/>
                </a:lnTo>
                <a:lnTo>
                  <a:pt x="205130" y="102895"/>
                </a:lnTo>
                <a:lnTo>
                  <a:pt x="307327" y="102895"/>
                </a:lnTo>
                <a:lnTo>
                  <a:pt x="410146" y="102895"/>
                </a:lnTo>
                <a:lnTo>
                  <a:pt x="513041" y="102895"/>
                </a:lnTo>
                <a:lnTo>
                  <a:pt x="513041" y="0"/>
                </a:lnTo>
                <a:close/>
              </a:path>
              <a:path w="820419" h="103504">
                <a:moveTo>
                  <a:pt x="718159" y="0"/>
                </a:moveTo>
                <a:lnTo>
                  <a:pt x="615276" y="0"/>
                </a:lnTo>
                <a:lnTo>
                  <a:pt x="513080" y="0"/>
                </a:lnTo>
                <a:lnTo>
                  <a:pt x="513080" y="102895"/>
                </a:lnTo>
                <a:lnTo>
                  <a:pt x="615276" y="102895"/>
                </a:lnTo>
                <a:lnTo>
                  <a:pt x="718159" y="102895"/>
                </a:lnTo>
                <a:lnTo>
                  <a:pt x="718159" y="0"/>
                </a:lnTo>
                <a:close/>
              </a:path>
              <a:path w="820419" h="103504">
                <a:moveTo>
                  <a:pt x="820407" y="0"/>
                </a:moveTo>
                <a:lnTo>
                  <a:pt x="718197" y="0"/>
                </a:lnTo>
                <a:lnTo>
                  <a:pt x="718197" y="102895"/>
                </a:lnTo>
                <a:lnTo>
                  <a:pt x="820407" y="102895"/>
                </a:lnTo>
                <a:lnTo>
                  <a:pt x="82040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00" name="object 89"/>
          <p:cNvSpPr/>
          <p:nvPr/>
        </p:nvSpPr>
        <p:spPr>
          <a:xfrm>
            <a:off x="14627880" y="7296480"/>
            <a:ext cx="205560" cy="101880"/>
          </a:xfrm>
          <a:custGeom>
            <a:avLst/>
            <a:gdLst>
              <a:gd name="textAreaLeft" fmla="*/ 0 w 205560"/>
              <a:gd name="textAreaRight" fmla="*/ 205920 w 20556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205740" h="102234">
                <a:moveTo>
                  <a:pt x="102882" y="0"/>
                </a:moveTo>
                <a:lnTo>
                  <a:pt x="0" y="0"/>
                </a:lnTo>
                <a:lnTo>
                  <a:pt x="0" y="102196"/>
                </a:lnTo>
                <a:lnTo>
                  <a:pt x="102882" y="102196"/>
                </a:lnTo>
                <a:lnTo>
                  <a:pt x="102882" y="0"/>
                </a:lnTo>
                <a:close/>
              </a:path>
              <a:path w="205740" h="102234">
                <a:moveTo>
                  <a:pt x="205130" y="0"/>
                </a:moveTo>
                <a:lnTo>
                  <a:pt x="102933" y="0"/>
                </a:lnTo>
                <a:lnTo>
                  <a:pt x="102933" y="102196"/>
                </a:lnTo>
                <a:lnTo>
                  <a:pt x="205130" y="102196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01" name="object 90"/>
          <p:cNvSpPr/>
          <p:nvPr/>
        </p:nvSpPr>
        <p:spPr>
          <a:xfrm>
            <a:off x="14935680" y="729648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02" name="object 91"/>
          <p:cNvSpPr/>
          <p:nvPr/>
        </p:nvSpPr>
        <p:spPr>
          <a:xfrm>
            <a:off x="15243840" y="729648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03" name="object 92"/>
          <p:cNvSpPr/>
          <p:nvPr/>
        </p:nvSpPr>
        <p:spPr>
          <a:xfrm>
            <a:off x="15448680" y="7296480"/>
            <a:ext cx="308160" cy="101880"/>
          </a:xfrm>
          <a:custGeom>
            <a:avLst/>
            <a:gdLst>
              <a:gd name="textAreaLeft" fmla="*/ 0 w 308160"/>
              <a:gd name="textAreaRight" fmla="*/ 308520 w 30816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308609" h="102234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196"/>
                </a:lnTo>
                <a:lnTo>
                  <a:pt x="102196" y="102196"/>
                </a:lnTo>
                <a:lnTo>
                  <a:pt x="205092" y="102196"/>
                </a:lnTo>
                <a:lnTo>
                  <a:pt x="205092" y="0"/>
                </a:lnTo>
                <a:close/>
              </a:path>
              <a:path w="308609" h="102234">
                <a:moveTo>
                  <a:pt x="308013" y="0"/>
                </a:moveTo>
                <a:lnTo>
                  <a:pt x="205130" y="0"/>
                </a:lnTo>
                <a:lnTo>
                  <a:pt x="205130" y="102196"/>
                </a:lnTo>
                <a:lnTo>
                  <a:pt x="308013" y="102196"/>
                </a:lnTo>
                <a:lnTo>
                  <a:pt x="30801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04" name="object 93"/>
          <p:cNvSpPr/>
          <p:nvPr/>
        </p:nvSpPr>
        <p:spPr>
          <a:xfrm>
            <a:off x="15962040" y="7296480"/>
            <a:ext cx="205560" cy="101880"/>
          </a:xfrm>
          <a:custGeom>
            <a:avLst/>
            <a:gdLst>
              <a:gd name="textAreaLeft" fmla="*/ 0 w 205560"/>
              <a:gd name="textAreaRight" fmla="*/ 205920 w 20556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205740" h="102234">
                <a:moveTo>
                  <a:pt x="102882" y="0"/>
                </a:moveTo>
                <a:lnTo>
                  <a:pt x="0" y="0"/>
                </a:lnTo>
                <a:lnTo>
                  <a:pt x="0" y="102196"/>
                </a:lnTo>
                <a:lnTo>
                  <a:pt x="102882" y="102196"/>
                </a:lnTo>
                <a:lnTo>
                  <a:pt x="102882" y="0"/>
                </a:lnTo>
                <a:close/>
              </a:path>
              <a:path w="205740" h="102234">
                <a:moveTo>
                  <a:pt x="205130" y="0"/>
                </a:moveTo>
                <a:lnTo>
                  <a:pt x="102920" y="0"/>
                </a:lnTo>
                <a:lnTo>
                  <a:pt x="102920" y="102196"/>
                </a:lnTo>
                <a:lnTo>
                  <a:pt x="205130" y="102196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05" name="object 94"/>
          <p:cNvSpPr/>
          <p:nvPr/>
        </p:nvSpPr>
        <p:spPr>
          <a:xfrm>
            <a:off x="16269840" y="7296480"/>
            <a:ext cx="512640" cy="101880"/>
          </a:xfrm>
          <a:custGeom>
            <a:avLst/>
            <a:gdLst>
              <a:gd name="textAreaLeft" fmla="*/ 0 w 512640"/>
              <a:gd name="textAreaRight" fmla="*/ 513000 w 51264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513080" h="102234">
                <a:moveTo>
                  <a:pt x="307911" y="0"/>
                </a:moveTo>
                <a:lnTo>
                  <a:pt x="205079" y="0"/>
                </a:lnTo>
                <a:lnTo>
                  <a:pt x="102196" y="0"/>
                </a:lnTo>
                <a:lnTo>
                  <a:pt x="0" y="0"/>
                </a:lnTo>
                <a:lnTo>
                  <a:pt x="0" y="102196"/>
                </a:lnTo>
                <a:lnTo>
                  <a:pt x="102196" y="102196"/>
                </a:lnTo>
                <a:lnTo>
                  <a:pt x="205016" y="102196"/>
                </a:lnTo>
                <a:lnTo>
                  <a:pt x="307911" y="102196"/>
                </a:lnTo>
                <a:lnTo>
                  <a:pt x="307911" y="0"/>
                </a:lnTo>
                <a:close/>
              </a:path>
              <a:path w="513080" h="102234">
                <a:moveTo>
                  <a:pt x="513029" y="0"/>
                </a:moveTo>
                <a:lnTo>
                  <a:pt x="410146" y="0"/>
                </a:lnTo>
                <a:lnTo>
                  <a:pt x="307949" y="0"/>
                </a:lnTo>
                <a:lnTo>
                  <a:pt x="307949" y="102196"/>
                </a:lnTo>
                <a:lnTo>
                  <a:pt x="410146" y="102196"/>
                </a:lnTo>
                <a:lnTo>
                  <a:pt x="513029" y="102196"/>
                </a:lnTo>
                <a:lnTo>
                  <a:pt x="51302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06" name="object 95"/>
          <p:cNvSpPr/>
          <p:nvPr/>
        </p:nvSpPr>
        <p:spPr>
          <a:xfrm>
            <a:off x="16988040" y="729648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07" name="object 96"/>
          <p:cNvSpPr/>
          <p:nvPr/>
        </p:nvSpPr>
        <p:spPr>
          <a:xfrm>
            <a:off x="15448680" y="73987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08" name="object 97"/>
          <p:cNvSpPr/>
          <p:nvPr/>
        </p:nvSpPr>
        <p:spPr>
          <a:xfrm>
            <a:off x="15653880" y="739872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9"/>
                </a:lnTo>
                <a:lnTo>
                  <a:pt x="102889" y="102889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09" name="object 98"/>
          <p:cNvSpPr/>
          <p:nvPr/>
        </p:nvSpPr>
        <p:spPr>
          <a:xfrm>
            <a:off x="15962040" y="739872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102882" y="0"/>
                </a:moveTo>
                <a:lnTo>
                  <a:pt x="0" y="0"/>
                </a:lnTo>
                <a:lnTo>
                  <a:pt x="0" y="102895"/>
                </a:lnTo>
                <a:lnTo>
                  <a:pt x="102882" y="102895"/>
                </a:lnTo>
                <a:lnTo>
                  <a:pt x="102882" y="0"/>
                </a:lnTo>
                <a:close/>
              </a:path>
              <a:path w="205740" h="103504">
                <a:moveTo>
                  <a:pt x="205130" y="0"/>
                </a:moveTo>
                <a:lnTo>
                  <a:pt x="102920" y="0"/>
                </a:lnTo>
                <a:lnTo>
                  <a:pt x="102920" y="102895"/>
                </a:lnTo>
                <a:lnTo>
                  <a:pt x="205130" y="102895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10" name="object 99"/>
          <p:cNvSpPr/>
          <p:nvPr/>
        </p:nvSpPr>
        <p:spPr>
          <a:xfrm>
            <a:off x="16269840" y="73987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11" name="object 100"/>
          <p:cNvSpPr/>
          <p:nvPr/>
        </p:nvSpPr>
        <p:spPr>
          <a:xfrm>
            <a:off x="16680240" y="739872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9"/>
                </a:lnTo>
                <a:lnTo>
                  <a:pt x="102889" y="102889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12" name="object 101"/>
          <p:cNvSpPr/>
          <p:nvPr/>
        </p:nvSpPr>
        <p:spPr>
          <a:xfrm>
            <a:off x="17091000" y="73987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13" name="object 102"/>
          <p:cNvSpPr/>
          <p:nvPr/>
        </p:nvSpPr>
        <p:spPr>
          <a:xfrm>
            <a:off x="15448680" y="75013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14" name="object 103"/>
          <p:cNvSpPr/>
          <p:nvPr/>
        </p:nvSpPr>
        <p:spPr>
          <a:xfrm>
            <a:off x="15756840" y="75013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15" name="object 104"/>
          <p:cNvSpPr/>
          <p:nvPr/>
        </p:nvSpPr>
        <p:spPr>
          <a:xfrm>
            <a:off x="16269840" y="75013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16" name="object 105"/>
          <p:cNvSpPr/>
          <p:nvPr/>
        </p:nvSpPr>
        <p:spPr>
          <a:xfrm>
            <a:off x="16475040" y="750132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9"/>
                </a:lnTo>
                <a:lnTo>
                  <a:pt x="102889" y="102889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17" name="object 106"/>
          <p:cNvSpPr/>
          <p:nvPr/>
        </p:nvSpPr>
        <p:spPr>
          <a:xfrm>
            <a:off x="16680240" y="7501320"/>
            <a:ext cx="103320" cy="103320"/>
          </a:xfrm>
          <a:custGeom>
            <a:avLst/>
            <a:gdLst>
              <a:gd name="textAreaLeft" fmla="*/ 0 w 103320"/>
              <a:gd name="textAreaRight" fmla="*/ 103680 w 103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3505" h="103504">
                <a:moveTo>
                  <a:pt x="102889" y="0"/>
                </a:moveTo>
                <a:lnTo>
                  <a:pt x="0" y="0"/>
                </a:lnTo>
                <a:lnTo>
                  <a:pt x="0" y="102889"/>
                </a:lnTo>
                <a:lnTo>
                  <a:pt x="102889" y="102889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18" name="object 107"/>
          <p:cNvSpPr/>
          <p:nvPr/>
        </p:nvSpPr>
        <p:spPr>
          <a:xfrm>
            <a:off x="17091000" y="75013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19" name="object 108"/>
          <p:cNvSpPr/>
          <p:nvPr/>
        </p:nvSpPr>
        <p:spPr>
          <a:xfrm>
            <a:off x="15653880" y="760428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0" name="object 109"/>
          <p:cNvSpPr/>
          <p:nvPr/>
        </p:nvSpPr>
        <p:spPr>
          <a:xfrm>
            <a:off x="15962040" y="760428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1" name="object 110"/>
          <p:cNvSpPr/>
          <p:nvPr/>
        </p:nvSpPr>
        <p:spPr>
          <a:xfrm>
            <a:off x="16269840" y="760428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2" name="object 111"/>
          <p:cNvSpPr/>
          <p:nvPr/>
        </p:nvSpPr>
        <p:spPr>
          <a:xfrm>
            <a:off x="16680240" y="760428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3" name="object 112"/>
          <p:cNvSpPr/>
          <p:nvPr/>
        </p:nvSpPr>
        <p:spPr>
          <a:xfrm>
            <a:off x="16988040" y="760428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4" name="object 113"/>
          <p:cNvSpPr/>
          <p:nvPr/>
        </p:nvSpPr>
        <p:spPr>
          <a:xfrm>
            <a:off x="15756840" y="7706520"/>
            <a:ext cx="307440" cy="103320"/>
          </a:xfrm>
          <a:custGeom>
            <a:avLst/>
            <a:gdLst>
              <a:gd name="textAreaLeft" fmla="*/ 0 w 307440"/>
              <a:gd name="textAreaRight" fmla="*/ 307800 w 30744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307975" h="103504">
                <a:moveTo>
                  <a:pt x="307911" y="0"/>
                </a:moveTo>
                <a:lnTo>
                  <a:pt x="307911" y="0"/>
                </a:lnTo>
                <a:lnTo>
                  <a:pt x="0" y="0"/>
                </a:lnTo>
                <a:lnTo>
                  <a:pt x="0" y="102882"/>
                </a:lnTo>
                <a:lnTo>
                  <a:pt x="307911" y="102882"/>
                </a:lnTo>
                <a:lnTo>
                  <a:pt x="30791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5" name="object 114"/>
          <p:cNvSpPr/>
          <p:nvPr/>
        </p:nvSpPr>
        <p:spPr>
          <a:xfrm>
            <a:off x="16166880" y="7706520"/>
            <a:ext cx="616320" cy="103320"/>
          </a:xfrm>
          <a:custGeom>
            <a:avLst/>
            <a:gdLst>
              <a:gd name="textAreaLeft" fmla="*/ 0 w 616320"/>
              <a:gd name="textAreaRight" fmla="*/ 616680 w 6163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616584" h="103504">
                <a:moveTo>
                  <a:pt x="102895" y="0"/>
                </a:moveTo>
                <a:lnTo>
                  <a:pt x="0" y="0"/>
                </a:lnTo>
                <a:lnTo>
                  <a:pt x="0" y="102882"/>
                </a:lnTo>
                <a:lnTo>
                  <a:pt x="102895" y="102882"/>
                </a:lnTo>
                <a:lnTo>
                  <a:pt x="102895" y="0"/>
                </a:lnTo>
                <a:close/>
              </a:path>
              <a:path w="616584" h="103504">
                <a:moveTo>
                  <a:pt x="410845" y="0"/>
                </a:moveTo>
                <a:lnTo>
                  <a:pt x="308013" y="0"/>
                </a:lnTo>
                <a:lnTo>
                  <a:pt x="205130" y="0"/>
                </a:lnTo>
                <a:lnTo>
                  <a:pt x="102933" y="0"/>
                </a:lnTo>
                <a:lnTo>
                  <a:pt x="102933" y="102882"/>
                </a:lnTo>
                <a:lnTo>
                  <a:pt x="205130" y="102882"/>
                </a:lnTo>
                <a:lnTo>
                  <a:pt x="307949" y="102882"/>
                </a:lnTo>
                <a:lnTo>
                  <a:pt x="410845" y="102882"/>
                </a:lnTo>
                <a:lnTo>
                  <a:pt x="410845" y="0"/>
                </a:lnTo>
                <a:close/>
              </a:path>
              <a:path w="616584" h="103504">
                <a:moveTo>
                  <a:pt x="615962" y="0"/>
                </a:moveTo>
                <a:lnTo>
                  <a:pt x="513080" y="0"/>
                </a:lnTo>
                <a:lnTo>
                  <a:pt x="410883" y="0"/>
                </a:lnTo>
                <a:lnTo>
                  <a:pt x="410883" y="102882"/>
                </a:lnTo>
                <a:lnTo>
                  <a:pt x="513080" y="102882"/>
                </a:lnTo>
                <a:lnTo>
                  <a:pt x="615962" y="102882"/>
                </a:lnTo>
                <a:lnTo>
                  <a:pt x="61596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6" name="object 115"/>
          <p:cNvSpPr/>
          <p:nvPr/>
        </p:nvSpPr>
        <p:spPr>
          <a:xfrm>
            <a:off x="16988040" y="770652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102882" y="0"/>
                </a:moveTo>
                <a:lnTo>
                  <a:pt x="0" y="0"/>
                </a:lnTo>
                <a:lnTo>
                  <a:pt x="0" y="102882"/>
                </a:lnTo>
                <a:lnTo>
                  <a:pt x="102882" y="102882"/>
                </a:lnTo>
                <a:lnTo>
                  <a:pt x="102882" y="0"/>
                </a:lnTo>
                <a:close/>
              </a:path>
              <a:path w="205740" h="103504">
                <a:moveTo>
                  <a:pt x="205130" y="0"/>
                </a:moveTo>
                <a:lnTo>
                  <a:pt x="102920" y="0"/>
                </a:lnTo>
                <a:lnTo>
                  <a:pt x="102920" y="102882"/>
                </a:lnTo>
                <a:lnTo>
                  <a:pt x="205130" y="102882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7" name="object 116"/>
          <p:cNvSpPr/>
          <p:nvPr/>
        </p:nvSpPr>
        <p:spPr>
          <a:xfrm>
            <a:off x="15550920" y="780948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8" name="object 117"/>
          <p:cNvSpPr/>
          <p:nvPr/>
        </p:nvSpPr>
        <p:spPr>
          <a:xfrm>
            <a:off x="15859080" y="780948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9" name="object 118"/>
          <p:cNvSpPr/>
          <p:nvPr/>
        </p:nvSpPr>
        <p:spPr>
          <a:xfrm>
            <a:off x="16166880" y="780948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30" name="object 119"/>
          <p:cNvSpPr/>
          <p:nvPr/>
        </p:nvSpPr>
        <p:spPr>
          <a:xfrm>
            <a:off x="16680240" y="7809480"/>
            <a:ext cx="103320" cy="101880"/>
          </a:xfrm>
          <a:custGeom>
            <a:avLst/>
            <a:gdLst>
              <a:gd name="textAreaLeft" fmla="*/ 0 w 103320"/>
              <a:gd name="textAreaRight" fmla="*/ 103680 w 10332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3505" h="102234">
                <a:moveTo>
                  <a:pt x="102889" y="0"/>
                </a:moveTo>
                <a:lnTo>
                  <a:pt x="0" y="0"/>
                </a:lnTo>
                <a:lnTo>
                  <a:pt x="0" y="102203"/>
                </a:lnTo>
                <a:lnTo>
                  <a:pt x="102889" y="102203"/>
                </a:lnTo>
                <a:lnTo>
                  <a:pt x="10288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31" name="object 120"/>
          <p:cNvSpPr/>
          <p:nvPr/>
        </p:nvSpPr>
        <p:spPr>
          <a:xfrm>
            <a:off x="16885080" y="7809480"/>
            <a:ext cx="205560" cy="101880"/>
          </a:xfrm>
          <a:custGeom>
            <a:avLst/>
            <a:gdLst>
              <a:gd name="textAreaLeft" fmla="*/ 0 w 205560"/>
              <a:gd name="textAreaRight" fmla="*/ 205920 w 20556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205740" h="102234">
                <a:moveTo>
                  <a:pt x="205714" y="0"/>
                </a:moveTo>
                <a:lnTo>
                  <a:pt x="102895" y="0"/>
                </a:lnTo>
                <a:lnTo>
                  <a:pt x="0" y="0"/>
                </a:lnTo>
                <a:lnTo>
                  <a:pt x="0" y="102209"/>
                </a:lnTo>
                <a:lnTo>
                  <a:pt x="102831" y="102209"/>
                </a:lnTo>
                <a:lnTo>
                  <a:pt x="205714" y="102209"/>
                </a:lnTo>
                <a:lnTo>
                  <a:pt x="20571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32" name="object 121"/>
          <p:cNvSpPr/>
          <p:nvPr/>
        </p:nvSpPr>
        <p:spPr>
          <a:xfrm>
            <a:off x="15448680" y="79117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33" name="object 122"/>
          <p:cNvSpPr/>
          <p:nvPr/>
        </p:nvSpPr>
        <p:spPr>
          <a:xfrm>
            <a:off x="15859080" y="7911720"/>
            <a:ext cx="307440" cy="103320"/>
          </a:xfrm>
          <a:custGeom>
            <a:avLst/>
            <a:gdLst>
              <a:gd name="textAreaLeft" fmla="*/ 0 w 307440"/>
              <a:gd name="textAreaRight" fmla="*/ 307800 w 30744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307975" h="103504">
                <a:moveTo>
                  <a:pt x="205714" y="0"/>
                </a:moveTo>
                <a:lnTo>
                  <a:pt x="102895" y="0"/>
                </a:lnTo>
                <a:lnTo>
                  <a:pt x="0" y="0"/>
                </a:lnTo>
                <a:lnTo>
                  <a:pt x="0" y="102882"/>
                </a:lnTo>
                <a:lnTo>
                  <a:pt x="102831" y="102882"/>
                </a:lnTo>
                <a:lnTo>
                  <a:pt x="205714" y="102882"/>
                </a:lnTo>
                <a:lnTo>
                  <a:pt x="205714" y="0"/>
                </a:lnTo>
                <a:close/>
              </a:path>
              <a:path w="307975" h="103504">
                <a:moveTo>
                  <a:pt x="307962" y="0"/>
                </a:moveTo>
                <a:lnTo>
                  <a:pt x="205752" y="0"/>
                </a:lnTo>
                <a:lnTo>
                  <a:pt x="205752" y="102882"/>
                </a:lnTo>
                <a:lnTo>
                  <a:pt x="307962" y="102882"/>
                </a:lnTo>
                <a:lnTo>
                  <a:pt x="30796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34" name="object 123"/>
          <p:cNvSpPr/>
          <p:nvPr/>
        </p:nvSpPr>
        <p:spPr>
          <a:xfrm>
            <a:off x="16269840" y="7911720"/>
            <a:ext cx="101880" cy="103320"/>
          </a:xfrm>
          <a:custGeom>
            <a:avLst/>
            <a:gdLst>
              <a:gd name="textAreaLeft" fmla="*/ 0 w 101880"/>
              <a:gd name="textAreaRight" fmla="*/ 102240 w 1018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102234" h="103504">
                <a:moveTo>
                  <a:pt x="102203" y="0"/>
                </a:moveTo>
                <a:lnTo>
                  <a:pt x="0" y="0"/>
                </a:lnTo>
                <a:lnTo>
                  <a:pt x="0" y="102889"/>
                </a:lnTo>
                <a:lnTo>
                  <a:pt x="102203" y="102889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35" name="object 124"/>
          <p:cNvSpPr/>
          <p:nvPr/>
        </p:nvSpPr>
        <p:spPr>
          <a:xfrm>
            <a:off x="16578000" y="7911720"/>
            <a:ext cx="307080" cy="103320"/>
          </a:xfrm>
          <a:custGeom>
            <a:avLst/>
            <a:gdLst>
              <a:gd name="textAreaLeft" fmla="*/ 0 w 307080"/>
              <a:gd name="textAreaRight" fmla="*/ 307440 w 3070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307340" h="103504">
                <a:moveTo>
                  <a:pt x="205079" y="0"/>
                </a:moveTo>
                <a:lnTo>
                  <a:pt x="102196" y="0"/>
                </a:lnTo>
                <a:lnTo>
                  <a:pt x="0" y="0"/>
                </a:lnTo>
                <a:lnTo>
                  <a:pt x="0" y="102882"/>
                </a:lnTo>
                <a:lnTo>
                  <a:pt x="102196" y="102882"/>
                </a:lnTo>
                <a:lnTo>
                  <a:pt x="205079" y="102882"/>
                </a:lnTo>
                <a:lnTo>
                  <a:pt x="205079" y="0"/>
                </a:lnTo>
                <a:close/>
              </a:path>
              <a:path w="307340" h="103504">
                <a:moveTo>
                  <a:pt x="307327" y="0"/>
                </a:moveTo>
                <a:lnTo>
                  <a:pt x="205117" y="0"/>
                </a:lnTo>
                <a:lnTo>
                  <a:pt x="205117" y="102882"/>
                </a:lnTo>
                <a:lnTo>
                  <a:pt x="307327" y="102882"/>
                </a:lnTo>
                <a:lnTo>
                  <a:pt x="3073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36" name="object 125"/>
          <p:cNvSpPr/>
          <p:nvPr/>
        </p:nvSpPr>
        <p:spPr>
          <a:xfrm>
            <a:off x="16988040" y="7911720"/>
            <a:ext cx="205560" cy="103320"/>
          </a:xfrm>
          <a:custGeom>
            <a:avLst/>
            <a:gdLst>
              <a:gd name="textAreaLeft" fmla="*/ 0 w 205560"/>
              <a:gd name="textAreaRight" fmla="*/ 205920 w 20556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740" h="103504">
                <a:moveTo>
                  <a:pt x="102882" y="0"/>
                </a:moveTo>
                <a:lnTo>
                  <a:pt x="0" y="0"/>
                </a:lnTo>
                <a:lnTo>
                  <a:pt x="0" y="102882"/>
                </a:lnTo>
                <a:lnTo>
                  <a:pt x="102882" y="102882"/>
                </a:lnTo>
                <a:lnTo>
                  <a:pt x="102882" y="0"/>
                </a:lnTo>
                <a:close/>
              </a:path>
              <a:path w="205740" h="103504">
                <a:moveTo>
                  <a:pt x="205130" y="0"/>
                </a:moveTo>
                <a:lnTo>
                  <a:pt x="102920" y="0"/>
                </a:lnTo>
                <a:lnTo>
                  <a:pt x="102920" y="102882"/>
                </a:lnTo>
                <a:lnTo>
                  <a:pt x="205130" y="102882"/>
                </a:lnTo>
                <a:lnTo>
                  <a:pt x="205130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37" name="object 126"/>
          <p:cNvSpPr/>
          <p:nvPr/>
        </p:nvSpPr>
        <p:spPr>
          <a:xfrm>
            <a:off x="15550920" y="8014680"/>
            <a:ext cx="411120" cy="103320"/>
          </a:xfrm>
          <a:custGeom>
            <a:avLst/>
            <a:gdLst>
              <a:gd name="textAreaLeft" fmla="*/ 0 w 411120"/>
              <a:gd name="textAreaRight" fmla="*/ 411480 w 41112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411480" h="103504">
                <a:moveTo>
                  <a:pt x="102895" y="0"/>
                </a:moveTo>
                <a:lnTo>
                  <a:pt x="0" y="0"/>
                </a:lnTo>
                <a:lnTo>
                  <a:pt x="0" y="102882"/>
                </a:lnTo>
                <a:lnTo>
                  <a:pt x="102895" y="102882"/>
                </a:lnTo>
                <a:lnTo>
                  <a:pt x="102895" y="0"/>
                </a:lnTo>
                <a:close/>
              </a:path>
              <a:path w="411480" h="103504">
                <a:moveTo>
                  <a:pt x="205816" y="0"/>
                </a:moveTo>
                <a:lnTo>
                  <a:pt x="102933" y="0"/>
                </a:lnTo>
                <a:lnTo>
                  <a:pt x="102933" y="102882"/>
                </a:lnTo>
                <a:lnTo>
                  <a:pt x="205816" y="102882"/>
                </a:lnTo>
                <a:lnTo>
                  <a:pt x="205816" y="0"/>
                </a:lnTo>
                <a:close/>
              </a:path>
              <a:path w="411480" h="103504">
                <a:moveTo>
                  <a:pt x="410946" y="0"/>
                </a:moveTo>
                <a:lnTo>
                  <a:pt x="308063" y="0"/>
                </a:lnTo>
                <a:lnTo>
                  <a:pt x="205854" y="0"/>
                </a:lnTo>
                <a:lnTo>
                  <a:pt x="205854" y="102882"/>
                </a:lnTo>
                <a:lnTo>
                  <a:pt x="308051" y="102882"/>
                </a:lnTo>
                <a:lnTo>
                  <a:pt x="410946" y="102882"/>
                </a:lnTo>
                <a:lnTo>
                  <a:pt x="41094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38" name="object 127"/>
          <p:cNvSpPr/>
          <p:nvPr/>
        </p:nvSpPr>
        <p:spPr>
          <a:xfrm>
            <a:off x="16065000" y="8014680"/>
            <a:ext cx="307080" cy="103320"/>
          </a:xfrm>
          <a:custGeom>
            <a:avLst/>
            <a:gdLst>
              <a:gd name="textAreaLeft" fmla="*/ 0 w 307080"/>
              <a:gd name="textAreaRight" fmla="*/ 307440 w 30708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307340" h="103504">
                <a:moveTo>
                  <a:pt x="205092" y="0"/>
                </a:moveTo>
                <a:lnTo>
                  <a:pt x="102209" y="0"/>
                </a:lnTo>
                <a:lnTo>
                  <a:pt x="0" y="0"/>
                </a:lnTo>
                <a:lnTo>
                  <a:pt x="0" y="102882"/>
                </a:lnTo>
                <a:lnTo>
                  <a:pt x="102196" y="102882"/>
                </a:lnTo>
                <a:lnTo>
                  <a:pt x="205092" y="102882"/>
                </a:lnTo>
                <a:lnTo>
                  <a:pt x="205092" y="0"/>
                </a:lnTo>
                <a:close/>
              </a:path>
              <a:path w="307340" h="103504">
                <a:moveTo>
                  <a:pt x="307327" y="0"/>
                </a:moveTo>
                <a:lnTo>
                  <a:pt x="205130" y="0"/>
                </a:lnTo>
                <a:lnTo>
                  <a:pt x="205130" y="102882"/>
                </a:lnTo>
                <a:lnTo>
                  <a:pt x="307327" y="102882"/>
                </a:lnTo>
                <a:lnTo>
                  <a:pt x="30732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39" name="object 128"/>
          <p:cNvSpPr/>
          <p:nvPr/>
        </p:nvSpPr>
        <p:spPr>
          <a:xfrm>
            <a:off x="16578000" y="8014680"/>
            <a:ext cx="204840" cy="103320"/>
          </a:xfrm>
          <a:custGeom>
            <a:avLst/>
            <a:gdLst>
              <a:gd name="textAreaLeft" fmla="*/ 0 w 204840"/>
              <a:gd name="textAreaRight" fmla="*/ 205200 w 204840"/>
              <a:gd name="textAreaTop" fmla="*/ 0 h 103320"/>
              <a:gd name="textAreaBottom" fmla="*/ 103680 h 103320"/>
            </a:gdLst>
            <a:ahLst/>
            <a:rect l="textAreaLeft" t="textAreaTop" r="textAreaRight" b="textAreaBottom"/>
            <a:pathLst>
              <a:path w="205105" h="103504">
                <a:moveTo>
                  <a:pt x="205079" y="0"/>
                </a:moveTo>
                <a:lnTo>
                  <a:pt x="102196" y="0"/>
                </a:lnTo>
                <a:lnTo>
                  <a:pt x="0" y="0"/>
                </a:lnTo>
                <a:lnTo>
                  <a:pt x="0" y="102882"/>
                </a:lnTo>
                <a:lnTo>
                  <a:pt x="102196" y="102882"/>
                </a:lnTo>
                <a:lnTo>
                  <a:pt x="205079" y="102882"/>
                </a:lnTo>
                <a:lnTo>
                  <a:pt x="20507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0" name="object 129"/>
          <p:cNvSpPr/>
          <p:nvPr/>
        </p:nvSpPr>
        <p:spPr>
          <a:xfrm>
            <a:off x="15448680" y="811728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1" name="object 130"/>
          <p:cNvSpPr/>
          <p:nvPr/>
        </p:nvSpPr>
        <p:spPr>
          <a:xfrm>
            <a:off x="15962040" y="8117280"/>
            <a:ext cx="410400" cy="101880"/>
          </a:xfrm>
          <a:custGeom>
            <a:avLst/>
            <a:gdLst>
              <a:gd name="textAreaLeft" fmla="*/ 0 w 410400"/>
              <a:gd name="textAreaRight" fmla="*/ 410760 w 41040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410844" h="102234">
                <a:moveTo>
                  <a:pt x="102882" y="0"/>
                </a:moveTo>
                <a:lnTo>
                  <a:pt x="0" y="0"/>
                </a:lnTo>
                <a:lnTo>
                  <a:pt x="0" y="102196"/>
                </a:lnTo>
                <a:lnTo>
                  <a:pt x="102882" y="102196"/>
                </a:lnTo>
                <a:lnTo>
                  <a:pt x="102882" y="0"/>
                </a:lnTo>
                <a:close/>
              </a:path>
              <a:path w="410844" h="102234">
                <a:moveTo>
                  <a:pt x="308013" y="0"/>
                </a:moveTo>
                <a:lnTo>
                  <a:pt x="205130" y="0"/>
                </a:lnTo>
                <a:lnTo>
                  <a:pt x="102920" y="0"/>
                </a:lnTo>
                <a:lnTo>
                  <a:pt x="102920" y="102196"/>
                </a:lnTo>
                <a:lnTo>
                  <a:pt x="205117" y="102196"/>
                </a:lnTo>
                <a:lnTo>
                  <a:pt x="308013" y="102196"/>
                </a:lnTo>
                <a:lnTo>
                  <a:pt x="308013" y="0"/>
                </a:lnTo>
                <a:close/>
              </a:path>
              <a:path w="410844" h="102234">
                <a:moveTo>
                  <a:pt x="410248" y="0"/>
                </a:moveTo>
                <a:lnTo>
                  <a:pt x="308051" y="0"/>
                </a:lnTo>
                <a:lnTo>
                  <a:pt x="308051" y="102196"/>
                </a:lnTo>
                <a:lnTo>
                  <a:pt x="410248" y="102196"/>
                </a:lnTo>
                <a:lnTo>
                  <a:pt x="410248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2" name="object 131"/>
          <p:cNvSpPr/>
          <p:nvPr/>
        </p:nvSpPr>
        <p:spPr>
          <a:xfrm>
            <a:off x="16783200" y="811728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3" name="object 132"/>
          <p:cNvSpPr/>
          <p:nvPr/>
        </p:nvSpPr>
        <p:spPr>
          <a:xfrm>
            <a:off x="17091000" y="8117280"/>
            <a:ext cx="101880" cy="101880"/>
          </a:xfrm>
          <a:custGeom>
            <a:avLst/>
            <a:gdLst>
              <a:gd name="textAreaLeft" fmla="*/ 0 w 101880"/>
              <a:gd name="textAreaRight" fmla="*/ 102240 w 101880"/>
              <a:gd name="textAreaTop" fmla="*/ 0 h 101880"/>
              <a:gd name="textAreaBottom" fmla="*/ 102240 h 101880"/>
            </a:gdLst>
            <a:ahLst/>
            <a:rect l="textAreaLeft" t="textAreaTop" r="textAreaRight" b="textAreaBottom"/>
            <a:pathLst>
              <a:path w="102234" h="102234">
                <a:moveTo>
                  <a:pt x="102203" y="0"/>
                </a:moveTo>
                <a:lnTo>
                  <a:pt x="0" y="0"/>
                </a:lnTo>
                <a:lnTo>
                  <a:pt x="0" y="102203"/>
                </a:lnTo>
                <a:lnTo>
                  <a:pt x="102203" y="102203"/>
                </a:lnTo>
                <a:lnTo>
                  <a:pt x="10220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4" name="object 133"/>
          <p:cNvSpPr/>
          <p:nvPr/>
        </p:nvSpPr>
        <p:spPr>
          <a:xfrm>
            <a:off x="14627880" y="5654880"/>
            <a:ext cx="717840" cy="717120"/>
          </a:xfrm>
          <a:custGeom>
            <a:avLst/>
            <a:gdLst>
              <a:gd name="textAreaLeft" fmla="*/ 0 w 717840"/>
              <a:gd name="textAreaRight" fmla="*/ 718200 w 717840"/>
              <a:gd name="textAreaTop" fmla="*/ 0 h 717120"/>
              <a:gd name="textAreaBottom" fmla="*/ 717480 h 717120"/>
            </a:gdLst>
            <a:ahLst/>
            <a:rect l="textAreaLeft" t="textAreaTop" r="textAreaRight" b="textAreaBottom"/>
            <a:pathLst>
              <a:path w="718184" h="717550">
                <a:moveTo>
                  <a:pt x="718159" y="0"/>
                </a:moveTo>
                <a:lnTo>
                  <a:pt x="0" y="0"/>
                </a:lnTo>
                <a:lnTo>
                  <a:pt x="0" y="106680"/>
                </a:lnTo>
                <a:lnTo>
                  <a:pt x="0" y="609600"/>
                </a:lnTo>
                <a:lnTo>
                  <a:pt x="0" y="717550"/>
                </a:lnTo>
                <a:lnTo>
                  <a:pt x="718159" y="717550"/>
                </a:lnTo>
                <a:lnTo>
                  <a:pt x="718159" y="609866"/>
                </a:lnTo>
                <a:lnTo>
                  <a:pt x="718159" y="609600"/>
                </a:lnTo>
                <a:lnTo>
                  <a:pt x="718159" y="107073"/>
                </a:lnTo>
                <a:lnTo>
                  <a:pt x="610476" y="107073"/>
                </a:lnTo>
                <a:lnTo>
                  <a:pt x="610476" y="609600"/>
                </a:lnTo>
                <a:lnTo>
                  <a:pt x="107683" y="609600"/>
                </a:lnTo>
                <a:lnTo>
                  <a:pt x="107683" y="106680"/>
                </a:lnTo>
                <a:lnTo>
                  <a:pt x="718159" y="106680"/>
                </a:lnTo>
                <a:lnTo>
                  <a:pt x="71815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5" name="object 134"/>
          <p:cNvSpPr/>
          <p:nvPr/>
        </p:nvSpPr>
        <p:spPr>
          <a:xfrm>
            <a:off x="16475040" y="5654880"/>
            <a:ext cx="717840" cy="717120"/>
          </a:xfrm>
          <a:custGeom>
            <a:avLst/>
            <a:gdLst>
              <a:gd name="textAreaLeft" fmla="*/ 0 w 717840"/>
              <a:gd name="textAreaRight" fmla="*/ 718200 w 717840"/>
              <a:gd name="textAreaTop" fmla="*/ 0 h 717120"/>
              <a:gd name="textAreaBottom" fmla="*/ 717480 h 717120"/>
            </a:gdLst>
            <a:ahLst/>
            <a:rect l="textAreaLeft" t="textAreaTop" r="textAreaRight" b="textAreaBottom"/>
            <a:pathLst>
              <a:path w="718184" h="717550">
                <a:moveTo>
                  <a:pt x="718172" y="0"/>
                </a:moveTo>
                <a:lnTo>
                  <a:pt x="0" y="0"/>
                </a:lnTo>
                <a:lnTo>
                  <a:pt x="0" y="106680"/>
                </a:lnTo>
                <a:lnTo>
                  <a:pt x="0" y="609600"/>
                </a:lnTo>
                <a:lnTo>
                  <a:pt x="0" y="717550"/>
                </a:lnTo>
                <a:lnTo>
                  <a:pt x="718172" y="717550"/>
                </a:lnTo>
                <a:lnTo>
                  <a:pt x="718172" y="609866"/>
                </a:lnTo>
                <a:lnTo>
                  <a:pt x="718172" y="609600"/>
                </a:lnTo>
                <a:lnTo>
                  <a:pt x="718172" y="107073"/>
                </a:lnTo>
                <a:lnTo>
                  <a:pt x="610476" y="107073"/>
                </a:lnTo>
                <a:lnTo>
                  <a:pt x="610476" y="609600"/>
                </a:lnTo>
                <a:lnTo>
                  <a:pt x="107696" y="609600"/>
                </a:lnTo>
                <a:lnTo>
                  <a:pt x="107696" y="106680"/>
                </a:lnTo>
                <a:lnTo>
                  <a:pt x="718172" y="106680"/>
                </a:lnTo>
                <a:lnTo>
                  <a:pt x="71817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6" name="object 135"/>
          <p:cNvSpPr/>
          <p:nvPr/>
        </p:nvSpPr>
        <p:spPr>
          <a:xfrm>
            <a:off x="14627880" y="7502040"/>
            <a:ext cx="717840" cy="717120"/>
          </a:xfrm>
          <a:custGeom>
            <a:avLst/>
            <a:gdLst>
              <a:gd name="textAreaLeft" fmla="*/ 0 w 717840"/>
              <a:gd name="textAreaRight" fmla="*/ 718200 w 717840"/>
              <a:gd name="textAreaTop" fmla="*/ 0 h 717120"/>
              <a:gd name="textAreaBottom" fmla="*/ 717480 h 717120"/>
            </a:gdLst>
            <a:ahLst/>
            <a:rect l="textAreaLeft" t="textAreaTop" r="textAreaRight" b="textAreaBottom"/>
            <a:pathLst>
              <a:path w="718184" h="717550">
                <a:moveTo>
                  <a:pt x="718159" y="0"/>
                </a:moveTo>
                <a:lnTo>
                  <a:pt x="0" y="0"/>
                </a:lnTo>
                <a:lnTo>
                  <a:pt x="0" y="106680"/>
                </a:lnTo>
                <a:lnTo>
                  <a:pt x="0" y="609600"/>
                </a:lnTo>
                <a:lnTo>
                  <a:pt x="0" y="717550"/>
                </a:lnTo>
                <a:lnTo>
                  <a:pt x="718159" y="717550"/>
                </a:lnTo>
                <a:lnTo>
                  <a:pt x="718159" y="609866"/>
                </a:lnTo>
                <a:lnTo>
                  <a:pt x="718159" y="609600"/>
                </a:lnTo>
                <a:lnTo>
                  <a:pt x="718159" y="107073"/>
                </a:lnTo>
                <a:lnTo>
                  <a:pt x="610476" y="107073"/>
                </a:lnTo>
                <a:lnTo>
                  <a:pt x="610476" y="609600"/>
                </a:lnTo>
                <a:lnTo>
                  <a:pt x="107683" y="609600"/>
                </a:lnTo>
                <a:lnTo>
                  <a:pt x="107683" y="106680"/>
                </a:lnTo>
                <a:lnTo>
                  <a:pt x="718159" y="106680"/>
                </a:lnTo>
                <a:lnTo>
                  <a:pt x="718159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7" name="object 136"/>
          <p:cNvSpPr/>
          <p:nvPr/>
        </p:nvSpPr>
        <p:spPr>
          <a:xfrm>
            <a:off x="14833080" y="5859360"/>
            <a:ext cx="307440" cy="307440"/>
          </a:xfrm>
          <a:custGeom>
            <a:avLst/>
            <a:gdLst>
              <a:gd name="textAreaLeft" fmla="*/ 0 w 307440"/>
              <a:gd name="textAreaRight" fmla="*/ 307800 w 307440"/>
              <a:gd name="textAreaTop" fmla="*/ 0 h 307440"/>
              <a:gd name="textAreaBottom" fmla="*/ 307800 h 307440"/>
            </a:gdLst>
            <a:ahLst/>
            <a:rect l="textAreaLeft" t="textAreaTop" r="textAreaRight" b="textAreaBottom"/>
            <a:pathLst>
              <a:path w="307975" h="307975">
                <a:moveTo>
                  <a:pt x="307981" y="0"/>
                </a:moveTo>
                <a:lnTo>
                  <a:pt x="0" y="0"/>
                </a:lnTo>
                <a:lnTo>
                  <a:pt x="0" y="307981"/>
                </a:lnTo>
                <a:lnTo>
                  <a:pt x="307981" y="307981"/>
                </a:lnTo>
                <a:lnTo>
                  <a:pt x="30798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8" name="object 137"/>
          <p:cNvSpPr/>
          <p:nvPr/>
        </p:nvSpPr>
        <p:spPr>
          <a:xfrm>
            <a:off x="16680240" y="5859360"/>
            <a:ext cx="307440" cy="307440"/>
          </a:xfrm>
          <a:custGeom>
            <a:avLst/>
            <a:gdLst>
              <a:gd name="textAreaLeft" fmla="*/ 0 w 307440"/>
              <a:gd name="textAreaRight" fmla="*/ 307800 w 307440"/>
              <a:gd name="textAreaTop" fmla="*/ 0 h 307440"/>
              <a:gd name="textAreaBottom" fmla="*/ 307800 h 307440"/>
            </a:gdLst>
            <a:ahLst/>
            <a:rect l="textAreaLeft" t="textAreaTop" r="textAreaRight" b="textAreaBottom"/>
            <a:pathLst>
              <a:path w="307975" h="307975">
                <a:moveTo>
                  <a:pt x="307981" y="0"/>
                </a:moveTo>
                <a:lnTo>
                  <a:pt x="0" y="0"/>
                </a:lnTo>
                <a:lnTo>
                  <a:pt x="0" y="307981"/>
                </a:lnTo>
                <a:lnTo>
                  <a:pt x="307981" y="307981"/>
                </a:lnTo>
                <a:lnTo>
                  <a:pt x="30798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9" name="object 138"/>
          <p:cNvSpPr/>
          <p:nvPr/>
        </p:nvSpPr>
        <p:spPr>
          <a:xfrm>
            <a:off x="14833080" y="7706520"/>
            <a:ext cx="307440" cy="307440"/>
          </a:xfrm>
          <a:custGeom>
            <a:avLst/>
            <a:gdLst>
              <a:gd name="textAreaLeft" fmla="*/ 0 w 307440"/>
              <a:gd name="textAreaRight" fmla="*/ 307800 w 307440"/>
              <a:gd name="textAreaTop" fmla="*/ 0 h 307440"/>
              <a:gd name="textAreaBottom" fmla="*/ 307800 h 307440"/>
            </a:gdLst>
            <a:ahLst/>
            <a:rect l="textAreaLeft" t="textAreaTop" r="textAreaRight" b="textAreaBottom"/>
            <a:pathLst>
              <a:path w="307975" h="307975">
                <a:moveTo>
                  <a:pt x="307981" y="0"/>
                </a:moveTo>
                <a:lnTo>
                  <a:pt x="0" y="0"/>
                </a:lnTo>
                <a:lnTo>
                  <a:pt x="0" y="307981"/>
                </a:lnTo>
                <a:lnTo>
                  <a:pt x="307981" y="307981"/>
                </a:lnTo>
                <a:lnTo>
                  <a:pt x="30798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50" name="object 139" descr=""/>
          <p:cNvPicPr/>
          <p:nvPr/>
        </p:nvPicPr>
        <p:blipFill>
          <a:blip r:embed="rId3"/>
          <a:stretch/>
        </p:blipFill>
        <p:spPr>
          <a:xfrm>
            <a:off x="3637440" y="6518160"/>
            <a:ext cx="10113840" cy="164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1" name="object 140" descr=""/>
          <p:cNvPicPr/>
          <p:nvPr/>
        </p:nvPicPr>
        <p:blipFill>
          <a:blip r:embed="rId4"/>
          <a:stretch/>
        </p:blipFill>
        <p:spPr>
          <a:xfrm>
            <a:off x="2984040" y="5779080"/>
            <a:ext cx="8004240" cy="3880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752" name="object 141"/>
          <p:cNvGrpSpPr/>
          <p:nvPr/>
        </p:nvGrpSpPr>
        <p:grpSpPr>
          <a:xfrm>
            <a:off x="2900520" y="6439680"/>
            <a:ext cx="502560" cy="502560"/>
            <a:chOff x="2900520" y="6439680"/>
            <a:chExt cx="502560" cy="502560"/>
          </a:xfrm>
        </p:grpSpPr>
        <p:pic>
          <p:nvPicPr>
            <p:cNvPr id="753" name="object 142" descr=""/>
            <p:cNvPicPr/>
            <p:nvPr/>
          </p:nvPicPr>
          <p:blipFill>
            <a:blip r:embed="rId5"/>
            <a:stretch/>
          </p:blipFill>
          <p:spPr>
            <a:xfrm>
              <a:off x="2900520" y="6439680"/>
              <a:ext cx="502200" cy="502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54" name="object 143"/>
            <p:cNvSpPr/>
            <p:nvPr/>
          </p:nvSpPr>
          <p:spPr>
            <a:xfrm>
              <a:off x="2900520" y="6439680"/>
              <a:ext cx="502560" cy="50256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502560"/>
                <a:gd name="textAreaBottom" fmla="*/ 502920 h 502560"/>
              </a:gdLst>
              <a:ahLst/>
              <a:rect l="textAreaLeft" t="textAreaTop" r="textAreaRight" b="textAreaBottom"/>
              <a:pathLst>
                <a:path w="502920" h="502920">
                  <a:moveTo>
                    <a:pt x="502602" y="0"/>
                  </a:moveTo>
                  <a:lnTo>
                    <a:pt x="0" y="0"/>
                  </a:lnTo>
                  <a:lnTo>
                    <a:pt x="0" y="502602"/>
                  </a:lnTo>
                  <a:lnTo>
                    <a:pt x="502602" y="502602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c3936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755" name="object 144"/>
          <p:cNvGrpSpPr/>
          <p:nvPr/>
        </p:nvGrpSpPr>
        <p:grpSpPr>
          <a:xfrm>
            <a:off x="2963160" y="7109640"/>
            <a:ext cx="387720" cy="387720"/>
            <a:chOff x="2963160" y="7109640"/>
            <a:chExt cx="387720" cy="387720"/>
          </a:xfrm>
        </p:grpSpPr>
        <p:pic>
          <p:nvPicPr>
            <p:cNvPr id="756" name="object 145" descr=""/>
            <p:cNvPicPr/>
            <p:nvPr/>
          </p:nvPicPr>
          <p:blipFill>
            <a:blip r:embed="rId6"/>
            <a:stretch/>
          </p:blipFill>
          <p:spPr>
            <a:xfrm>
              <a:off x="2963160" y="7109640"/>
              <a:ext cx="387000" cy="387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57" name="object 146"/>
            <p:cNvSpPr/>
            <p:nvPr/>
          </p:nvSpPr>
          <p:spPr>
            <a:xfrm>
              <a:off x="2963160" y="7109640"/>
              <a:ext cx="387720" cy="387720"/>
            </a:xfrm>
            <a:custGeom>
              <a:avLst/>
              <a:gdLst>
                <a:gd name="textAreaLeft" fmla="*/ 0 w 387720"/>
                <a:gd name="textAreaRight" fmla="*/ 388080 w 387720"/>
                <a:gd name="textAreaTop" fmla="*/ 0 h 387720"/>
                <a:gd name="textAreaBottom" fmla="*/ 388080 h 387720"/>
              </a:gdLst>
              <a:ahLst/>
              <a:rect l="textAreaLeft" t="textAreaTop" r="textAreaRight" b="textAreaBottom"/>
              <a:pathLst>
                <a:path w="387985" h="387984">
                  <a:moveTo>
                    <a:pt x="387422" y="0"/>
                  </a:moveTo>
                  <a:lnTo>
                    <a:pt x="0" y="0"/>
                  </a:lnTo>
                  <a:lnTo>
                    <a:pt x="0" y="387422"/>
                  </a:lnTo>
                  <a:lnTo>
                    <a:pt x="387422" y="387422"/>
                  </a:lnTo>
                  <a:lnTo>
                    <a:pt x="387422" y="0"/>
                  </a:lnTo>
                  <a:close/>
                </a:path>
              </a:pathLst>
            </a:custGeom>
            <a:solidFill>
              <a:srgbClr val="c3936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758" name="object 147"/>
          <p:cNvGrpSpPr/>
          <p:nvPr/>
        </p:nvGrpSpPr>
        <p:grpSpPr>
          <a:xfrm>
            <a:off x="2900520" y="7696080"/>
            <a:ext cx="502560" cy="502560"/>
            <a:chOff x="2900520" y="7696080"/>
            <a:chExt cx="502560" cy="502560"/>
          </a:xfrm>
        </p:grpSpPr>
        <p:pic>
          <p:nvPicPr>
            <p:cNvPr id="759" name="object 148" descr=""/>
            <p:cNvPicPr/>
            <p:nvPr/>
          </p:nvPicPr>
          <p:blipFill>
            <a:blip r:embed="rId7"/>
            <a:stretch/>
          </p:blipFill>
          <p:spPr>
            <a:xfrm>
              <a:off x="2900520" y="7696080"/>
              <a:ext cx="502200" cy="502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60" name="object 149"/>
            <p:cNvSpPr/>
            <p:nvPr/>
          </p:nvSpPr>
          <p:spPr>
            <a:xfrm>
              <a:off x="2900520" y="7696080"/>
              <a:ext cx="502560" cy="50256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502560"/>
                <a:gd name="textAreaBottom" fmla="*/ 502920 h 502560"/>
              </a:gdLst>
              <a:ahLst/>
              <a:rect l="textAreaLeft" t="textAreaTop" r="textAreaRight" b="textAreaBottom"/>
              <a:pathLst>
                <a:path w="502920" h="502920">
                  <a:moveTo>
                    <a:pt x="502602" y="0"/>
                  </a:moveTo>
                  <a:lnTo>
                    <a:pt x="0" y="0"/>
                  </a:lnTo>
                  <a:lnTo>
                    <a:pt x="0" y="502602"/>
                  </a:lnTo>
                  <a:lnTo>
                    <a:pt x="502602" y="502602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c3936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pic>
        <p:nvPicPr>
          <p:cNvPr id="761" name="object 150" descr=""/>
          <p:cNvPicPr/>
          <p:nvPr/>
        </p:nvPicPr>
        <p:blipFill>
          <a:blip r:embed="rId8"/>
          <a:stretch/>
        </p:blipFill>
        <p:spPr>
          <a:xfrm>
            <a:off x="16732440" y="628200"/>
            <a:ext cx="2418480" cy="1664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2" name="object 151" descr=""/>
          <p:cNvPicPr/>
          <p:nvPr/>
        </p:nvPicPr>
        <p:blipFill>
          <a:blip r:embed="rId9"/>
          <a:stretch/>
        </p:blipFill>
        <p:spPr>
          <a:xfrm>
            <a:off x="4289400" y="1187280"/>
            <a:ext cx="11472480" cy="470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ject 2" descr=""/>
          <p:cNvPicPr/>
          <p:nvPr/>
        </p:nvPicPr>
        <p:blipFill>
          <a:blip r:embed="rId1"/>
          <a:stretch/>
        </p:blipFill>
        <p:spPr>
          <a:xfrm>
            <a:off x="1612800" y="2595960"/>
            <a:ext cx="16826400" cy="69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object 3"/>
          <p:cNvSpPr/>
          <p:nvPr/>
        </p:nvSpPr>
        <p:spPr>
          <a:xfrm>
            <a:off x="2660760" y="3721680"/>
            <a:ext cx="3245760" cy="387000"/>
          </a:xfrm>
          <a:custGeom>
            <a:avLst/>
            <a:gdLst>
              <a:gd name="textAreaLeft" fmla="*/ 0 w 3245760"/>
              <a:gd name="textAreaRight" fmla="*/ 3246120 w 3245760"/>
              <a:gd name="textAreaTop" fmla="*/ 0 h 387000"/>
              <a:gd name="textAreaBottom" fmla="*/ 387360 h 387000"/>
            </a:gdLst>
            <a:ahLst/>
            <a:rect l="textAreaLeft" t="textAreaTop" r="textAreaRight" b="textAreaBottom"/>
            <a:pathLst>
              <a:path w="3246120" h="387350">
                <a:moveTo>
                  <a:pt x="90001" y="251969"/>
                </a:moveTo>
                <a:lnTo>
                  <a:pt x="63614" y="316051"/>
                </a:lnTo>
                <a:lnTo>
                  <a:pt x="68326" y="319820"/>
                </a:lnTo>
                <a:lnTo>
                  <a:pt x="75551" y="323276"/>
                </a:lnTo>
                <a:lnTo>
                  <a:pt x="113560" y="330657"/>
                </a:lnTo>
                <a:lnTo>
                  <a:pt x="127661" y="329597"/>
                </a:lnTo>
                <a:lnTo>
                  <a:pt x="128745" y="329597"/>
                </a:lnTo>
                <a:lnTo>
                  <a:pt x="169161" y="311810"/>
                </a:lnTo>
                <a:lnTo>
                  <a:pt x="201055" y="271170"/>
                </a:lnTo>
                <a:lnTo>
                  <a:pt x="206492" y="259979"/>
                </a:lnTo>
                <a:lnTo>
                  <a:pt x="105864" y="259979"/>
                </a:lnTo>
                <a:lnTo>
                  <a:pt x="98168" y="257309"/>
                </a:lnTo>
                <a:lnTo>
                  <a:pt x="90001" y="251969"/>
                </a:lnTo>
                <a:close/>
              </a:path>
              <a:path w="3246120" h="387350">
                <a:moveTo>
                  <a:pt x="85289" y="824"/>
                </a:moveTo>
                <a:lnTo>
                  <a:pt x="0" y="824"/>
                </a:lnTo>
                <a:lnTo>
                  <a:pt x="141832" y="236891"/>
                </a:lnTo>
                <a:lnTo>
                  <a:pt x="137591" y="246786"/>
                </a:lnTo>
                <a:lnTo>
                  <a:pt x="133763" y="252558"/>
                </a:lnTo>
                <a:lnTo>
                  <a:pt x="128403" y="256681"/>
                </a:lnTo>
                <a:lnTo>
                  <a:pt x="121512" y="259154"/>
                </a:lnTo>
                <a:lnTo>
                  <a:pt x="113089" y="259979"/>
                </a:lnTo>
                <a:lnTo>
                  <a:pt x="206492" y="259979"/>
                </a:lnTo>
                <a:lnTo>
                  <a:pt x="210097" y="252558"/>
                </a:lnTo>
                <a:lnTo>
                  <a:pt x="249967" y="161971"/>
                </a:lnTo>
                <a:lnTo>
                  <a:pt x="178113" y="161971"/>
                </a:lnTo>
                <a:lnTo>
                  <a:pt x="85289" y="824"/>
                </a:lnTo>
                <a:close/>
              </a:path>
              <a:path w="3246120" h="387350">
                <a:moveTo>
                  <a:pt x="320884" y="824"/>
                </a:moveTo>
                <a:lnTo>
                  <a:pt x="245022" y="824"/>
                </a:lnTo>
                <a:lnTo>
                  <a:pt x="178113" y="161971"/>
                </a:lnTo>
                <a:lnTo>
                  <a:pt x="249967" y="161971"/>
                </a:lnTo>
                <a:lnTo>
                  <a:pt x="320884" y="824"/>
                </a:lnTo>
                <a:close/>
              </a:path>
              <a:path w="3246120" h="387350">
                <a:moveTo>
                  <a:pt x="594530" y="204379"/>
                </a:moveTo>
                <a:lnTo>
                  <a:pt x="519140" y="204379"/>
                </a:lnTo>
                <a:lnTo>
                  <a:pt x="519140" y="330657"/>
                </a:lnTo>
                <a:lnTo>
                  <a:pt x="594530" y="330657"/>
                </a:lnTo>
                <a:lnTo>
                  <a:pt x="594530" y="204379"/>
                </a:lnTo>
                <a:close/>
              </a:path>
              <a:path w="3246120" h="387350">
                <a:moveTo>
                  <a:pt x="422546" y="824"/>
                </a:moveTo>
                <a:lnTo>
                  <a:pt x="347155" y="824"/>
                </a:lnTo>
                <a:lnTo>
                  <a:pt x="347155" y="118622"/>
                </a:lnTo>
                <a:lnTo>
                  <a:pt x="348944" y="143212"/>
                </a:lnTo>
                <a:lnTo>
                  <a:pt x="349011" y="144125"/>
                </a:lnTo>
                <a:lnTo>
                  <a:pt x="363853" y="184176"/>
                </a:lnTo>
                <a:lnTo>
                  <a:pt x="392625" y="209650"/>
                </a:lnTo>
                <a:lnTo>
                  <a:pt x="448461" y="223697"/>
                </a:lnTo>
                <a:lnTo>
                  <a:pt x="470018" y="222490"/>
                </a:lnTo>
                <a:lnTo>
                  <a:pt x="488984" y="218868"/>
                </a:lnTo>
                <a:lnTo>
                  <a:pt x="505357" y="212831"/>
                </a:lnTo>
                <a:lnTo>
                  <a:pt x="519140" y="204379"/>
                </a:lnTo>
                <a:lnTo>
                  <a:pt x="594530" y="204379"/>
                </a:lnTo>
                <a:lnTo>
                  <a:pt x="594530" y="153018"/>
                </a:lnTo>
                <a:lnTo>
                  <a:pt x="468722" y="153018"/>
                </a:lnTo>
                <a:lnTo>
                  <a:pt x="458091" y="152223"/>
                </a:lnTo>
                <a:lnTo>
                  <a:pt x="425491" y="122627"/>
                </a:lnTo>
                <a:lnTo>
                  <a:pt x="422546" y="96004"/>
                </a:lnTo>
                <a:lnTo>
                  <a:pt x="422546" y="824"/>
                </a:lnTo>
                <a:close/>
              </a:path>
              <a:path w="3246120" h="387350">
                <a:moveTo>
                  <a:pt x="594530" y="824"/>
                </a:moveTo>
                <a:lnTo>
                  <a:pt x="519140" y="824"/>
                </a:lnTo>
                <a:lnTo>
                  <a:pt x="519140" y="135584"/>
                </a:lnTo>
                <a:lnTo>
                  <a:pt x="507154" y="143212"/>
                </a:lnTo>
                <a:lnTo>
                  <a:pt x="494756" y="148660"/>
                </a:lnTo>
                <a:lnTo>
                  <a:pt x="481945" y="151929"/>
                </a:lnTo>
                <a:lnTo>
                  <a:pt x="468722" y="153018"/>
                </a:lnTo>
                <a:lnTo>
                  <a:pt x="594530" y="153018"/>
                </a:lnTo>
                <a:lnTo>
                  <a:pt x="594530" y="824"/>
                </a:lnTo>
                <a:close/>
              </a:path>
              <a:path w="3246120" h="387350">
                <a:moveTo>
                  <a:pt x="781940" y="0"/>
                </a:moveTo>
                <a:lnTo>
                  <a:pt x="753229" y="0"/>
                </a:lnTo>
                <a:lnTo>
                  <a:pt x="692140" y="824"/>
                </a:lnTo>
                <a:lnTo>
                  <a:pt x="679135" y="824"/>
                </a:lnTo>
                <a:lnTo>
                  <a:pt x="679135" y="330657"/>
                </a:lnTo>
                <a:lnTo>
                  <a:pt x="754525" y="330657"/>
                </a:lnTo>
                <a:lnTo>
                  <a:pt x="754525" y="218514"/>
                </a:lnTo>
                <a:lnTo>
                  <a:pt x="809779" y="218514"/>
                </a:lnTo>
                <a:lnTo>
                  <a:pt x="861780" y="201905"/>
                </a:lnTo>
                <a:lnTo>
                  <a:pt x="894498" y="170777"/>
                </a:lnTo>
                <a:lnTo>
                  <a:pt x="905781" y="149249"/>
                </a:lnTo>
                <a:lnTo>
                  <a:pt x="788922" y="149249"/>
                </a:lnTo>
                <a:lnTo>
                  <a:pt x="781295" y="149102"/>
                </a:lnTo>
                <a:lnTo>
                  <a:pt x="773019" y="148660"/>
                </a:lnTo>
                <a:lnTo>
                  <a:pt x="764096" y="147924"/>
                </a:lnTo>
                <a:lnTo>
                  <a:pt x="754525" y="146893"/>
                </a:lnTo>
                <a:lnTo>
                  <a:pt x="754525" y="71503"/>
                </a:lnTo>
                <a:lnTo>
                  <a:pt x="771488" y="71503"/>
                </a:lnTo>
                <a:lnTo>
                  <a:pt x="776828" y="71188"/>
                </a:lnTo>
                <a:lnTo>
                  <a:pt x="780755" y="71031"/>
                </a:lnTo>
                <a:lnTo>
                  <a:pt x="783268" y="71031"/>
                </a:lnTo>
                <a:lnTo>
                  <a:pt x="787194" y="70560"/>
                </a:lnTo>
                <a:lnTo>
                  <a:pt x="906840" y="70560"/>
                </a:lnTo>
                <a:lnTo>
                  <a:pt x="905424" y="65613"/>
                </a:lnTo>
                <a:lnTo>
                  <a:pt x="881746" y="30980"/>
                </a:lnTo>
                <a:lnTo>
                  <a:pt x="840282" y="7656"/>
                </a:lnTo>
                <a:lnTo>
                  <a:pt x="812482" y="1825"/>
                </a:lnTo>
                <a:lnTo>
                  <a:pt x="781940" y="0"/>
                </a:lnTo>
                <a:close/>
              </a:path>
              <a:path w="3246120" h="387350">
                <a:moveTo>
                  <a:pt x="809779" y="218514"/>
                </a:moveTo>
                <a:lnTo>
                  <a:pt x="754525" y="218514"/>
                </a:lnTo>
                <a:lnTo>
                  <a:pt x="761416" y="219133"/>
                </a:lnTo>
                <a:lnTo>
                  <a:pt x="769839" y="219574"/>
                </a:lnTo>
                <a:lnTo>
                  <a:pt x="783111" y="219928"/>
                </a:lnTo>
                <a:lnTo>
                  <a:pt x="791278" y="219928"/>
                </a:lnTo>
                <a:lnTo>
                  <a:pt x="809779" y="218514"/>
                </a:lnTo>
                <a:close/>
              </a:path>
              <a:path w="3246120" h="387350">
                <a:moveTo>
                  <a:pt x="906840" y="70560"/>
                </a:moveTo>
                <a:lnTo>
                  <a:pt x="787509" y="70560"/>
                </a:lnTo>
                <a:lnTo>
                  <a:pt x="807505" y="72946"/>
                </a:lnTo>
                <a:lnTo>
                  <a:pt x="821788" y="80102"/>
                </a:lnTo>
                <a:lnTo>
                  <a:pt x="830357" y="92029"/>
                </a:lnTo>
                <a:lnTo>
                  <a:pt x="833214" y="108727"/>
                </a:lnTo>
                <a:lnTo>
                  <a:pt x="832419" y="118239"/>
                </a:lnTo>
                <a:lnTo>
                  <a:pt x="806190" y="146893"/>
                </a:lnTo>
                <a:lnTo>
                  <a:pt x="805945" y="146893"/>
                </a:lnTo>
                <a:lnTo>
                  <a:pt x="798007" y="148660"/>
                </a:lnTo>
                <a:lnTo>
                  <a:pt x="797701" y="148660"/>
                </a:lnTo>
                <a:lnTo>
                  <a:pt x="788922" y="149249"/>
                </a:lnTo>
                <a:lnTo>
                  <a:pt x="905781" y="149249"/>
                </a:lnTo>
                <a:lnTo>
                  <a:pt x="911225" y="131432"/>
                </a:lnTo>
                <a:lnTo>
                  <a:pt x="913316" y="109198"/>
                </a:lnTo>
                <a:lnTo>
                  <a:pt x="911343" y="86286"/>
                </a:lnTo>
                <a:lnTo>
                  <a:pt x="906840" y="70560"/>
                </a:lnTo>
                <a:close/>
              </a:path>
              <a:path w="3246120" h="387350">
                <a:moveTo>
                  <a:pt x="1170094" y="824"/>
                </a:moveTo>
                <a:lnTo>
                  <a:pt x="974550" y="824"/>
                </a:lnTo>
                <a:lnTo>
                  <a:pt x="974550" y="330657"/>
                </a:lnTo>
                <a:lnTo>
                  <a:pt x="1174806" y="330657"/>
                </a:lnTo>
                <a:lnTo>
                  <a:pt x="1174806" y="259979"/>
                </a:lnTo>
                <a:lnTo>
                  <a:pt x="1049940" y="259979"/>
                </a:lnTo>
                <a:lnTo>
                  <a:pt x="1049940" y="200138"/>
                </a:lnTo>
                <a:lnTo>
                  <a:pt x="1155958" y="200138"/>
                </a:lnTo>
                <a:lnTo>
                  <a:pt x="1155958" y="129459"/>
                </a:lnTo>
                <a:lnTo>
                  <a:pt x="1049940" y="129459"/>
                </a:lnTo>
                <a:lnTo>
                  <a:pt x="1049940" y="71503"/>
                </a:lnTo>
                <a:lnTo>
                  <a:pt x="1170094" y="71503"/>
                </a:lnTo>
                <a:lnTo>
                  <a:pt x="1170094" y="824"/>
                </a:lnTo>
                <a:close/>
              </a:path>
              <a:path w="3246120" h="387350">
                <a:moveTo>
                  <a:pt x="1553736" y="259979"/>
                </a:moveTo>
                <a:lnTo>
                  <a:pt x="1207883" y="259979"/>
                </a:lnTo>
                <a:lnTo>
                  <a:pt x="1207883" y="387201"/>
                </a:lnTo>
                <a:lnTo>
                  <a:pt x="1278562" y="387201"/>
                </a:lnTo>
                <a:lnTo>
                  <a:pt x="1278562" y="330657"/>
                </a:lnTo>
                <a:lnTo>
                  <a:pt x="1553736" y="330657"/>
                </a:lnTo>
                <a:lnTo>
                  <a:pt x="1553736" y="259979"/>
                </a:lnTo>
                <a:close/>
              </a:path>
              <a:path w="3246120" h="387350">
                <a:moveTo>
                  <a:pt x="1553736" y="330657"/>
                </a:moveTo>
                <a:lnTo>
                  <a:pt x="1483058" y="330657"/>
                </a:lnTo>
                <a:lnTo>
                  <a:pt x="1483058" y="387201"/>
                </a:lnTo>
                <a:lnTo>
                  <a:pt x="1553736" y="387201"/>
                </a:lnTo>
                <a:lnTo>
                  <a:pt x="1553736" y="330657"/>
                </a:lnTo>
                <a:close/>
              </a:path>
              <a:path w="3246120" h="387350">
                <a:moveTo>
                  <a:pt x="1508973" y="824"/>
                </a:moveTo>
                <a:lnTo>
                  <a:pt x="1293640" y="824"/>
                </a:lnTo>
                <a:lnTo>
                  <a:pt x="1290813" y="66791"/>
                </a:lnTo>
                <a:lnTo>
                  <a:pt x="1288221" y="101747"/>
                </a:lnTo>
                <a:lnTo>
                  <a:pt x="1278797" y="163709"/>
                </a:lnTo>
                <a:lnTo>
                  <a:pt x="1264691" y="213950"/>
                </a:lnTo>
                <a:lnTo>
                  <a:pt x="1243222" y="259979"/>
                </a:lnTo>
                <a:lnTo>
                  <a:pt x="1326152" y="259979"/>
                </a:lnTo>
                <a:lnTo>
                  <a:pt x="1346413" y="208148"/>
                </a:lnTo>
                <a:lnTo>
                  <a:pt x="1356072" y="167154"/>
                </a:lnTo>
                <a:lnTo>
                  <a:pt x="1361491" y="127103"/>
                </a:lnTo>
                <a:lnTo>
                  <a:pt x="1366674" y="71503"/>
                </a:lnTo>
                <a:lnTo>
                  <a:pt x="1508973" y="71503"/>
                </a:lnTo>
                <a:lnTo>
                  <a:pt x="1508973" y="824"/>
                </a:lnTo>
                <a:close/>
              </a:path>
              <a:path w="3246120" h="387350">
                <a:moveTo>
                  <a:pt x="1508973" y="71503"/>
                </a:moveTo>
                <a:lnTo>
                  <a:pt x="1433583" y="71503"/>
                </a:lnTo>
                <a:lnTo>
                  <a:pt x="1433583" y="259979"/>
                </a:lnTo>
                <a:lnTo>
                  <a:pt x="1508973" y="259979"/>
                </a:lnTo>
                <a:lnTo>
                  <a:pt x="1508973" y="71503"/>
                </a:lnTo>
                <a:close/>
              </a:path>
              <a:path w="3246120" h="387350">
                <a:moveTo>
                  <a:pt x="1680801" y="824"/>
                </a:moveTo>
                <a:lnTo>
                  <a:pt x="1605410" y="824"/>
                </a:lnTo>
                <a:lnTo>
                  <a:pt x="1605410" y="330657"/>
                </a:lnTo>
                <a:lnTo>
                  <a:pt x="1671377" y="330657"/>
                </a:lnTo>
                <a:lnTo>
                  <a:pt x="1760361" y="205792"/>
                </a:lnTo>
                <a:lnTo>
                  <a:pt x="1680801" y="205792"/>
                </a:lnTo>
                <a:lnTo>
                  <a:pt x="1680801" y="824"/>
                </a:lnTo>
                <a:close/>
              </a:path>
              <a:path w="3246120" h="387350">
                <a:moveTo>
                  <a:pt x="1892836" y="125689"/>
                </a:moveTo>
                <a:lnTo>
                  <a:pt x="1817446" y="125689"/>
                </a:lnTo>
                <a:lnTo>
                  <a:pt x="1817446" y="330657"/>
                </a:lnTo>
                <a:lnTo>
                  <a:pt x="1892836" y="330657"/>
                </a:lnTo>
                <a:lnTo>
                  <a:pt x="1892836" y="125689"/>
                </a:lnTo>
                <a:close/>
              </a:path>
              <a:path w="3246120" h="387350">
                <a:moveTo>
                  <a:pt x="1892836" y="824"/>
                </a:moveTo>
                <a:lnTo>
                  <a:pt x="1826870" y="824"/>
                </a:lnTo>
                <a:lnTo>
                  <a:pt x="1680801" y="205792"/>
                </a:lnTo>
                <a:lnTo>
                  <a:pt x="1760361" y="205792"/>
                </a:lnTo>
                <a:lnTo>
                  <a:pt x="1817446" y="125689"/>
                </a:lnTo>
                <a:lnTo>
                  <a:pt x="1892836" y="125689"/>
                </a:lnTo>
                <a:lnTo>
                  <a:pt x="1892836" y="824"/>
                </a:lnTo>
                <a:close/>
              </a:path>
              <a:path w="3246120" h="387350">
                <a:moveTo>
                  <a:pt x="2114316" y="71503"/>
                </a:moveTo>
                <a:lnTo>
                  <a:pt x="2038926" y="71503"/>
                </a:lnTo>
                <a:lnTo>
                  <a:pt x="2038926" y="330657"/>
                </a:lnTo>
                <a:lnTo>
                  <a:pt x="2114316" y="330657"/>
                </a:lnTo>
                <a:lnTo>
                  <a:pt x="2114316" y="71503"/>
                </a:lnTo>
                <a:close/>
              </a:path>
              <a:path w="3246120" h="387350">
                <a:moveTo>
                  <a:pt x="2213266" y="824"/>
                </a:moveTo>
                <a:lnTo>
                  <a:pt x="1939976" y="824"/>
                </a:lnTo>
                <a:lnTo>
                  <a:pt x="1939976" y="71503"/>
                </a:lnTo>
                <a:lnTo>
                  <a:pt x="2213266" y="71503"/>
                </a:lnTo>
                <a:lnTo>
                  <a:pt x="2213266" y="824"/>
                </a:lnTo>
                <a:close/>
              </a:path>
              <a:path w="3246120" h="387350">
                <a:moveTo>
                  <a:pt x="2455740" y="824"/>
                </a:moveTo>
                <a:lnTo>
                  <a:pt x="2260197" y="824"/>
                </a:lnTo>
                <a:lnTo>
                  <a:pt x="2260197" y="330657"/>
                </a:lnTo>
                <a:lnTo>
                  <a:pt x="2460452" y="330657"/>
                </a:lnTo>
                <a:lnTo>
                  <a:pt x="2460452" y="259979"/>
                </a:lnTo>
                <a:lnTo>
                  <a:pt x="2335587" y="259979"/>
                </a:lnTo>
                <a:lnTo>
                  <a:pt x="2335587" y="200138"/>
                </a:lnTo>
                <a:lnTo>
                  <a:pt x="2441605" y="200138"/>
                </a:lnTo>
                <a:lnTo>
                  <a:pt x="2441605" y="129459"/>
                </a:lnTo>
                <a:lnTo>
                  <a:pt x="2335587" y="129459"/>
                </a:lnTo>
                <a:lnTo>
                  <a:pt x="2335587" y="71503"/>
                </a:lnTo>
                <a:lnTo>
                  <a:pt x="2455740" y="71503"/>
                </a:lnTo>
                <a:lnTo>
                  <a:pt x="2455740" y="824"/>
                </a:lnTo>
                <a:close/>
              </a:path>
              <a:path w="3246120" h="387350">
                <a:moveTo>
                  <a:pt x="2791793" y="824"/>
                </a:moveTo>
                <a:lnTo>
                  <a:pt x="2573161" y="824"/>
                </a:lnTo>
                <a:lnTo>
                  <a:pt x="2568449" y="66791"/>
                </a:lnTo>
                <a:lnTo>
                  <a:pt x="2564238" y="115205"/>
                </a:lnTo>
                <a:lnTo>
                  <a:pt x="2559143" y="155846"/>
                </a:lnTo>
                <a:lnTo>
                  <a:pt x="2546303" y="213802"/>
                </a:lnTo>
                <a:lnTo>
                  <a:pt x="2526356" y="249770"/>
                </a:lnTo>
                <a:lnTo>
                  <a:pt x="2512220" y="256524"/>
                </a:lnTo>
                <a:lnTo>
                  <a:pt x="2499632" y="256524"/>
                </a:lnTo>
                <a:lnTo>
                  <a:pt x="2498365" y="324061"/>
                </a:lnTo>
                <a:lnTo>
                  <a:pt x="2498242" y="330657"/>
                </a:lnTo>
                <a:lnTo>
                  <a:pt x="2517767" y="332896"/>
                </a:lnTo>
                <a:lnTo>
                  <a:pt x="2535348" y="332542"/>
                </a:lnTo>
                <a:lnTo>
                  <a:pt x="2577137" y="315255"/>
                </a:lnTo>
                <a:lnTo>
                  <a:pt x="2608500" y="265162"/>
                </a:lnTo>
                <a:lnTo>
                  <a:pt x="2611450" y="256524"/>
                </a:lnTo>
                <a:lnTo>
                  <a:pt x="2506566" y="256524"/>
                </a:lnTo>
                <a:lnTo>
                  <a:pt x="2499655" y="255267"/>
                </a:lnTo>
                <a:lnTo>
                  <a:pt x="2611879" y="255267"/>
                </a:lnTo>
                <a:lnTo>
                  <a:pt x="2617158" y="239806"/>
                </a:lnTo>
                <a:lnTo>
                  <a:pt x="2624756" y="209444"/>
                </a:lnTo>
                <a:lnTo>
                  <a:pt x="2631294" y="174075"/>
                </a:lnTo>
                <a:lnTo>
                  <a:pt x="2636772" y="133700"/>
                </a:lnTo>
                <a:lnTo>
                  <a:pt x="2643839" y="71503"/>
                </a:lnTo>
                <a:lnTo>
                  <a:pt x="2791793" y="71503"/>
                </a:lnTo>
                <a:lnTo>
                  <a:pt x="2791793" y="824"/>
                </a:lnTo>
                <a:close/>
              </a:path>
              <a:path w="3246120" h="387350">
                <a:moveTo>
                  <a:pt x="2791793" y="71503"/>
                </a:moveTo>
                <a:lnTo>
                  <a:pt x="2716403" y="71503"/>
                </a:lnTo>
                <a:lnTo>
                  <a:pt x="2716403" y="330657"/>
                </a:lnTo>
                <a:lnTo>
                  <a:pt x="2791793" y="330657"/>
                </a:lnTo>
                <a:lnTo>
                  <a:pt x="2791793" y="71503"/>
                </a:lnTo>
                <a:close/>
              </a:path>
              <a:path w="3246120" h="387350">
                <a:moveTo>
                  <a:pt x="2952186" y="824"/>
                </a:moveTo>
                <a:lnTo>
                  <a:pt x="2876796" y="824"/>
                </a:lnTo>
                <a:lnTo>
                  <a:pt x="2876796" y="330775"/>
                </a:lnTo>
                <a:lnTo>
                  <a:pt x="2895643" y="330775"/>
                </a:lnTo>
                <a:lnTo>
                  <a:pt x="2947851" y="331600"/>
                </a:lnTo>
                <a:lnTo>
                  <a:pt x="2965379" y="331600"/>
                </a:lnTo>
                <a:lnTo>
                  <a:pt x="2996949" y="329627"/>
                </a:lnTo>
                <a:lnTo>
                  <a:pt x="3048780" y="313842"/>
                </a:lnTo>
                <a:lnTo>
                  <a:pt x="3085327" y="282596"/>
                </a:lnTo>
                <a:lnTo>
                  <a:pt x="3097386" y="260921"/>
                </a:lnTo>
                <a:lnTo>
                  <a:pt x="2969620" y="260921"/>
                </a:lnTo>
                <a:lnTo>
                  <a:pt x="2962238" y="260293"/>
                </a:lnTo>
                <a:lnTo>
                  <a:pt x="2952186" y="259037"/>
                </a:lnTo>
                <a:lnTo>
                  <a:pt x="2952186" y="175165"/>
                </a:lnTo>
                <a:lnTo>
                  <a:pt x="2963809" y="173594"/>
                </a:lnTo>
                <a:lnTo>
                  <a:pt x="2971348" y="172808"/>
                </a:lnTo>
                <a:lnTo>
                  <a:pt x="3100145" y="172808"/>
                </a:lnTo>
                <a:lnTo>
                  <a:pt x="3098373" y="166212"/>
                </a:lnTo>
                <a:lnTo>
                  <a:pt x="3074695" y="131344"/>
                </a:lnTo>
                <a:lnTo>
                  <a:pt x="3035587" y="109433"/>
                </a:lnTo>
                <a:lnTo>
                  <a:pt x="3010649" y="104015"/>
                </a:lnTo>
                <a:lnTo>
                  <a:pt x="2952186" y="104015"/>
                </a:lnTo>
                <a:lnTo>
                  <a:pt x="2952186" y="824"/>
                </a:lnTo>
                <a:close/>
              </a:path>
              <a:path w="3246120" h="387350">
                <a:moveTo>
                  <a:pt x="3100145" y="172808"/>
                </a:moveTo>
                <a:lnTo>
                  <a:pt x="2974803" y="172808"/>
                </a:lnTo>
                <a:lnTo>
                  <a:pt x="2997273" y="175459"/>
                </a:lnTo>
                <a:lnTo>
                  <a:pt x="3013323" y="183410"/>
                </a:lnTo>
                <a:lnTo>
                  <a:pt x="3022953" y="196663"/>
                </a:lnTo>
                <a:lnTo>
                  <a:pt x="3026163" y="215216"/>
                </a:lnTo>
                <a:lnTo>
                  <a:pt x="3022923" y="235212"/>
                </a:lnTo>
                <a:lnTo>
                  <a:pt x="3013205" y="249495"/>
                </a:lnTo>
                <a:lnTo>
                  <a:pt x="2997008" y="258065"/>
                </a:lnTo>
                <a:lnTo>
                  <a:pt x="2974332" y="260921"/>
                </a:lnTo>
                <a:lnTo>
                  <a:pt x="3097386" y="260921"/>
                </a:lnTo>
                <a:lnTo>
                  <a:pt x="3103939" y="239247"/>
                </a:lnTo>
                <a:lnTo>
                  <a:pt x="3106265" y="213331"/>
                </a:lnTo>
                <a:lnTo>
                  <a:pt x="3104292" y="188240"/>
                </a:lnTo>
                <a:lnTo>
                  <a:pt x="3100145" y="172808"/>
                </a:lnTo>
                <a:close/>
              </a:path>
              <a:path w="3246120" h="387350">
                <a:moveTo>
                  <a:pt x="2983269" y="102248"/>
                </a:moveTo>
                <a:lnTo>
                  <a:pt x="2973743" y="102248"/>
                </a:lnTo>
                <a:lnTo>
                  <a:pt x="2966322" y="102601"/>
                </a:lnTo>
                <a:lnTo>
                  <a:pt x="2959136" y="103190"/>
                </a:lnTo>
                <a:lnTo>
                  <a:pt x="2952186" y="104015"/>
                </a:lnTo>
                <a:lnTo>
                  <a:pt x="3011313" y="104015"/>
                </a:lnTo>
                <a:lnTo>
                  <a:pt x="2983269" y="102248"/>
                </a:lnTo>
                <a:close/>
              </a:path>
              <a:path w="3246120" h="387350">
                <a:moveTo>
                  <a:pt x="3201540" y="112967"/>
                </a:moveTo>
                <a:lnTo>
                  <a:pt x="3161165" y="133493"/>
                </a:lnTo>
                <a:lnTo>
                  <a:pt x="3153478" y="157259"/>
                </a:lnTo>
                <a:lnTo>
                  <a:pt x="3154285" y="166801"/>
                </a:lnTo>
                <a:lnTo>
                  <a:pt x="3154303" y="167007"/>
                </a:lnTo>
                <a:lnTo>
                  <a:pt x="3182221" y="201905"/>
                </a:lnTo>
                <a:lnTo>
                  <a:pt x="3201540" y="205321"/>
                </a:lnTo>
                <a:lnTo>
                  <a:pt x="3210450" y="204467"/>
                </a:lnTo>
                <a:lnTo>
                  <a:pt x="3210665" y="204467"/>
                </a:lnTo>
                <a:lnTo>
                  <a:pt x="3218721" y="201905"/>
                </a:lnTo>
                <a:lnTo>
                  <a:pt x="3218893" y="201905"/>
                </a:lnTo>
                <a:lnTo>
                  <a:pt x="3226542" y="197370"/>
                </a:lnTo>
                <a:lnTo>
                  <a:pt x="3233109" y="191185"/>
                </a:lnTo>
                <a:lnTo>
                  <a:pt x="3238675" y="183764"/>
                </a:lnTo>
                <a:lnTo>
                  <a:pt x="3242651" y="175636"/>
                </a:lnTo>
                <a:lnTo>
                  <a:pt x="3244981" y="167007"/>
                </a:lnTo>
                <a:lnTo>
                  <a:pt x="3245036" y="166801"/>
                </a:lnTo>
                <a:lnTo>
                  <a:pt x="3232638" y="126632"/>
                </a:lnTo>
                <a:lnTo>
                  <a:pt x="3210375" y="113821"/>
                </a:lnTo>
                <a:lnTo>
                  <a:pt x="3201540" y="112967"/>
                </a:lnTo>
                <a:close/>
              </a:path>
              <a:path w="3246120" h="387350">
                <a:moveTo>
                  <a:pt x="3201540" y="241131"/>
                </a:moveTo>
                <a:lnTo>
                  <a:pt x="3161165" y="261658"/>
                </a:lnTo>
                <a:lnTo>
                  <a:pt x="3153478" y="285423"/>
                </a:lnTo>
                <a:lnTo>
                  <a:pt x="3154285" y="294965"/>
                </a:lnTo>
                <a:lnTo>
                  <a:pt x="3154303" y="295171"/>
                </a:lnTo>
                <a:lnTo>
                  <a:pt x="3182221" y="330069"/>
                </a:lnTo>
                <a:lnTo>
                  <a:pt x="3201540" y="333485"/>
                </a:lnTo>
                <a:lnTo>
                  <a:pt x="3210450" y="332631"/>
                </a:lnTo>
                <a:lnTo>
                  <a:pt x="3210665" y="332631"/>
                </a:lnTo>
                <a:lnTo>
                  <a:pt x="3218721" y="330069"/>
                </a:lnTo>
                <a:lnTo>
                  <a:pt x="3218893" y="330069"/>
                </a:lnTo>
                <a:lnTo>
                  <a:pt x="3226542" y="325533"/>
                </a:lnTo>
                <a:lnTo>
                  <a:pt x="3233109" y="319349"/>
                </a:lnTo>
                <a:lnTo>
                  <a:pt x="3238675" y="311928"/>
                </a:lnTo>
                <a:lnTo>
                  <a:pt x="3242651" y="303800"/>
                </a:lnTo>
                <a:lnTo>
                  <a:pt x="3244981" y="295171"/>
                </a:lnTo>
                <a:lnTo>
                  <a:pt x="3245036" y="294965"/>
                </a:lnTo>
                <a:lnTo>
                  <a:pt x="3232638" y="254796"/>
                </a:lnTo>
                <a:lnTo>
                  <a:pt x="3210375" y="241985"/>
                </a:lnTo>
                <a:lnTo>
                  <a:pt x="3201540" y="241131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2" name="object 4" descr=""/>
          <p:cNvPicPr/>
          <p:nvPr/>
        </p:nvPicPr>
        <p:blipFill>
          <a:blip r:embed="rId2"/>
          <a:stretch/>
        </p:blipFill>
        <p:spPr>
          <a:xfrm>
            <a:off x="6071760" y="3716640"/>
            <a:ext cx="11344320" cy="999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object 5" descr=""/>
          <p:cNvPicPr/>
          <p:nvPr/>
        </p:nvPicPr>
        <p:blipFill>
          <a:blip r:embed="rId3"/>
          <a:stretch/>
        </p:blipFill>
        <p:spPr>
          <a:xfrm>
            <a:off x="2481840" y="5172120"/>
            <a:ext cx="14639760" cy="4837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object 6" descr=""/>
          <p:cNvPicPr/>
          <p:nvPr/>
        </p:nvPicPr>
        <p:blipFill>
          <a:blip r:embed="rId4"/>
          <a:stretch/>
        </p:blipFill>
        <p:spPr>
          <a:xfrm>
            <a:off x="942480" y="628200"/>
            <a:ext cx="2690640" cy="146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" name="object 7"/>
          <p:cNvSpPr/>
          <p:nvPr/>
        </p:nvSpPr>
        <p:spPr>
          <a:xfrm>
            <a:off x="9292320" y="10540440"/>
            <a:ext cx="1506960" cy="227520"/>
          </a:xfrm>
          <a:custGeom>
            <a:avLst/>
            <a:gdLst>
              <a:gd name="textAreaLeft" fmla="*/ 0 w 1506960"/>
              <a:gd name="textAreaRight" fmla="*/ 1507320 w 1506960"/>
              <a:gd name="textAreaTop" fmla="*/ 0 h 227520"/>
              <a:gd name="textAreaBottom" fmla="*/ 227880 h 227520"/>
            </a:gdLst>
            <a:ahLst/>
            <a:rect l="textAreaLeft" t="textAreaTop" r="textAreaRight" b="textAreaBottom"/>
            <a:pathLst>
              <a:path w="1507490" h="227965">
                <a:moveTo>
                  <a:pt x="114970" y="0"/>
                </a:moveTo>
                <a:lnTo>
                  <a:pt x="66437" y="8010"/>
                </a:lnTo>
                <a:lnTo>
                  <a:pt x="30156" y="32040"/>
                </a:lnTo>
                <a:lnTo>
                  <a:pt x="7539" y="68479"/>
                </a:lnTo>
                <a:lnTo>
                  <a:pt x="0" y="113713"/>
                </a:lnTo>
                <a:lnTo>
                  <a:pt x="2002" y="137960"/>
                </a:lnTo>
                <a:lnTo>
                  <a:pt x="18055" y="179307"/>
                </a:lnTo>
                <a:lnTo>
                  <a:pt x="49258" y="209934"/>
                </a:lnTo>
                <a:lnTo>
                  <a:pt x="90880" y="225483"/>
                </a:lnTo>
                <a:lnTo>
                  <a:pt x="115284" y="227427"/>
                </a:lnTo>
                <a:lnTo>
                  <a:pt x="126259" y="226995"/>
                </a:lnTo>
                <a:lnTo>
                  <a:pt x="166349" y="216649"/>
                </a:lnTo>
                <a:lnTo>
                  <a:pt x="186905" y="201983"/>
                </a:lnTo>
                <a:lnTo>
                  <a:pt x="175887" y="180308"/>
                </a:lnTo>
                <a:lnTo>
                  <a:pt x="119996" y="180308"/>
                </a:lnTo>
                <a:lnTo>
                  <a:pt x="107828" y="179307"/>
                </a:lnTo>
                <a:lnTo>
                  <a:pt x="106493" y="179307"/>
                </a:lnTo>
                <a:lnTo>
                  <a:pt x="93216" y="175675"/>
                </a:lnTo>
                <a:lnTo>
                  <a:pt x="58034" y="140178"/>
                </a:lnTo>
                <a:lnTo>
                  <a:pt x="53401" y="113713"/>
                </a:lnTo>
                <a:lnTo>
                  <a:pt x="54481" y="98753"/>
                </a:lnTo>
                <a:lnTo>
                  <a:pt x="80043" y="57013"/>
                </a:lnTo>
                <a:lnTo>
                  <a:pt x="114970" y="47118"/>
                </a:lnTo>
                <a:lnTo>
                  <a:pt x="167882" y="47118"/>
                </a:lnTo>
                <a:lnTo>
                  <a:pt x="182193" y="22931"/>
                </a:lnTo>
                <a:lnTo>
                  <a:pt x="144478" y="3533"/>
                </a:lnTo>
                <a:lnTo>
                  <a:pt x="125159" y="392"/>
                </a:lnTo>
                <a:lnTo>
                  <a:pt x="114970" y="0"/>
                </a:lnTo>
                <a:close/>
              </a:path>
              <a:path w="1507490" h="227965">
                <a:moveTo>
                  <a:pt x="167743" y="164288"/>
                </a:moveTo>
                <a:lnTo>
                  <a:pt x="156748" y="171297"/>
                </a:lnTo>
                <a:lnTo>
                  <a:pt x="145126" y="176303"/>
                </a:lnTo>
                <a:lnTo>
                  <a:pt x="132875" y="179307"/>
                </a:lnTo>
                <a:lnTo>
                  <a:pt x="119996" y="180308"/>
                </a:lnTo>
                <a:lnTo>
                  <a:pt x="175887" y="180308"/>
                </a:lnTo>
                <a:lnTo>
                  <a:pt x="167743" y="164288"/>
                </a:lnTo>
                <a:close/>
              </a:path>
              <a:path w="1507490" h="227965">
                <a:moveTo>
                  <a:pt x="167882" y="47118"/>
                </a:moveTo>
                <a:lnTo>
                  <a:pt x="114970" y="47118"/>
                </a:lnTo>
                <a:lnTo>
                  <a:pt x="126376" y="47963"/>
                </a:lnTo>
                <a:lnTo>
                  <a:pt x="137665" y="50495"/>
                </a:lnTo>
                <a:lnTo>
                  <a:pt x="148836" y="54716"/>
                </a:lnTo>
                <a:lnTo>
                  <a:pt x="159890" y="60626"/>
                </a:lnTo>
                <a:lnTo>
                  <a:pt x="167882" y="47118"/>
                </a:lnTo>
                <a:close/>
              </a:path>
              <a:path w="1507490" h="227965">
                <a:moveTo>
                  <a:pt x="307843" y="0"/>
                </a:moveTo>
                <a:lnTo>
                  <a:pt x="262452" y="8167"/>
                </a:lnTo>
                <a:lnTo>
                  <a:pt x="226799" y="32669"/>
                </a:lnTo>
                <a:lnTo>
                  <a:pt x="203946" y="69107"/>
                </a:lnTo>
                <a:lnTo>
                  <a:pt x="196328" y="113713"/>
                </a:lnTo>
                <a:lnTo>
                  <a:pt x="198272" y="138451"/>
                </a:lnTo>
                <a:lnTo>
                  <a:pt x="213821" y="179915"/>
                </a:lnTo>
                <a:lnTo>
                  <a:pt x="244625" y="210111"/>
                </a:lnTo>
                <a:lnTo>
                  <a:pt x="287975" y="225503"/>
                </a:lnTo>
                <a:lnTo>
                  <a:pt x="314126" y="227427"/>
                </a:lnTo>
                <a:lnTo>
                  <a:pt x="325042" y="226897"/>
                </a:lnTo>
                <a:lnTo>
                  <a:pt x="369923" y="214352"/>
                </a:lnTo>
                <a:lnTo>
                  <a:pt x="396427" y="196329"/>
                </a:lnTo>
                <a:lnTo>
                  <a:pt x="396427" y="180308"/>
                </a:lnTo>
                <a:lnTo>
                  <a:pt x="314754" y="180308"/>
                </a:lnTo>
                <a:lnTo>
                  <a:pt x="300717" y="179189"/>
                </a:lnTo>
                <a:lnTo>
                  <a:pt x="259625" y="152528"/>
                </a:lnTo>
                <a:lnTo>
                  <a:pt x="249730" y="113713"/>
                </a:lnTo>
                <a:lnTo>
                  <a:pt x="250810" y="98616"/>
                </a:lnTo>
                <a:lnTo>
                  <a:pt x="276529" y="56837"/>
                </a:lnTo>
                <a:lnTo>
                  <a:pt x="299555" y="48296"/>
                </a:lnTo>
                <a:lnTo>
                  <a:pt x="298669" y="48296"/>
                </a:lnTo>
                <a:lnTo>
                  <a:pt x="313812" y="47118"/>
                </a:lnTo>
                <a:lnTo>
                  <a:pt x="367216" y="47118"/>
                </a:lnTo>
                <a:lnTo>
                  <a:pt x="379778" y="22931"/>
                </a:lnTo>
                <a:lnTo>
                  <a:pt x="364563" y="12898"/>
                </a:lnTo>
                <a:lnTo>
                  <a:pt x="347502" y="5732"/>
                </a:lnTo>
                <a:lnTo>
                  <a:pt x="328595" y="1433"/>
                </a:lnTo>
                <a:lnTo>
                  <a:pt x="307843" y="0"/>
                </a:lnTo>
                <a:close/>
              </a:path>
              <a:path w="1507490" h="227965">
                <a:moveTo>
                  <a:pt x="396427" y="98321"/>
                </a:moveTo>
                <a:lnTo>
                  <a:pt x="302503" y="98321"/>
                </a:lnTo>
                <a:lnTo>
                  <a:pt x="302503" y="145440"/>
                </a:lnTo>
                <a:lnTo>
                  <a:pt x="349308" y="145440"/>
                </a:lnTo>
                <a:lnTo>
                  <a:pt x="349308" y="169314"/>
                </a:lnTo>
                <a:lnTo>
                  <a:pt x="320618" y="180308"/>
                </a:lnTo>
                <a:lnTo>
                  <a:pt x="396427" y="180308"/>
                </a:lnTo>
                <a:lnTo>
                  <a:pt x="396427" y="98321"/>
                </a:lnTo>
                <a:close/>
              </a:path>
              <a:path w="1507490" h="227965">
                <a:moveTo>
                  <a:pt x="367216" y="47118"/>
                </a:moveTo>
                <a:lnTo>
                  <a:pt x="313812" y="47118"/>
                </a:lnTo>
                <a:lnTo>
                  <a:pt x="320232" y="47413"/>
                </a:lnTo>
                <a:lnTo>
                  <a:pt x="326612" y="48296"/>
                </a:lnTo>
                <a:lnTo>
                  <a:pt x="358732" y="63453"/>
                </a:lnTo>
                <a:lnTo>
                  <a:pt x="367216" y="47118"/>
                </a:lnTo>
                <a:close/>
              </a:path>
              <a:path w="1507490" h="227965">
                <a:moveTo>
                  <a:pt x="541416" y="0"/>
                </a:moveTo>
                <a:lnTo>
                  <a:pt x="494376" y="8167"/>
                </a:lnTo>
                <a:lnTo>
                  <a:pt x="456916" y="32669"/>
                </a:lnTo>
                <a:lnTo>
                  <a:pt x="432650" y="69107"/>
                </a:lnTo>
                <a:lnTo>
                  <a:pt x="424561" y="113713"/>
                </a:lnTo>
                <a:lnTo>
                  <a:pt x="426539" y="137430"/>
                </a:lnTo>
                <a:lnTo>
                  <a:pt x="442938" y="179503"/>
                </a:lnTo>
                <a:lnTo>
                  <a:pt x="474861" y="209934"/>
                </a:lnTo>
                <a:lnTo>
                  <a:pt x="516954" y="225483"/>
                </a:lnTo>
                <a:lnTo>
                  <a:pt x="541416" y="227427"/>
                </a:lnTo>
                <a:lnTo>
                  <a:pt x="564893" y="225483"/>
                </a:lnTo>
                <a:lnTo>
                  <a:pt x="565388" y="225483"/>
                </a:lnTo>
                <a:lnTo>
                  <a:pt x="587593" y="219417"/>
                </a:lnTo>
                <a:lnTo>
                  <a:pt x="607383" y="209404"/>
                </a:lnTo>
                <a:lnTo>
                  <a:pt x="624974" y="195386"/>
                </a:lnTo>
                <a:lnTo>
                  <a:pt x="637804" y="180308"/>
                </a:lnTo>
                <a:lnTo>
                  <a:pt x="541416" y="180308"/>
                </a:lnTo>
                <a:lnTo>
                  <a:pt x="529016" y="179150"/>
                </a:lnTo>
                <a:lnTo>
                  <a:pt x="528725" y="179150"/>
                </a:lnTo>
                <a:lnTo>
                  <a:pt x="516836" y="175518"/>
                </a:lnTo>
                <a:lnTo>
                  <a:pt x="482596" y="139550"/>
                </a:lnTo>
                <a:lnTo>
                  <a:pt x="479231" y="127555"/>
                </a:lnTo>
                <a:lnTo>
                  <a:pt x="479121" y="127162"/>
                </a:lnTo>
                <a:lnTo>
                  <a:pt x="477963" y="113713"/>
                </a:lnTo>
                <a:lnTo>
                  <a:pt x="479082" y="99637"/>
                </a:lnTo>
                <a:lnTo>
                  <a:pt x="482439" y="86934"/>
                </a:lnTo>
                <a:lnTo>
                  <a:pt x="516208" y="51752"/>
                </a:lnTo>
                <a:lnTo>
                  <a:pt x="541416" y="47118"/>
                </a:lnTo>
                <a:lnTo>
                  <a:pt x="639028" y="47118"/>
                </a:lnTo>
                <a:lnTo>
                  <a:pt x="625288" y="31098"/>
                </a:lnTo>
                <a:lnTo>
                  <a:pt x="607913" y="17492"/>
                </a:lnTo>
                <a:lnTo>
                  <a:pt x="588143" y="7774"/>
                </a:lnTo>
                <a:lnTo>
                  <a:pt x="566350" y="2041"/>
                </a:lnTo>
                <a:lnTo>
                  <a:pt x="567218" y="2041"/>
                </a:lnTo>
                <a:lnTo>
                  <a:pt x="541416" y="0"/>
                </a:lnTo>
                <a:close/>
              </a:path>
              <a:path w="1507490" h="227965">
                <a:moveTo>
                  <a:pt x="639028" y="47118"/>
                </a:moveTo>
                <a:lnTo>
                  <a:pt x="541416" y="47118"/>
                </a:lnTo>
                <a:lnTo>
                  <a:pt x="554256" y="48277"/>
                </a:lnTo>
                <a:lnTo>
                  <a:pt x="566075" y="51752"/>
                </a:lnTo>
                <a:lnTo>
                  <a:pt x="600315" y="86777"/>
                </a:lnTo>
                <a:lnTo>
                  <a:pt x="604870" y="113713"/>
                </a:lnTo>
                <a:lnTo>
                  <a:pt x="603859" y="127162"/>
                </a:lnTo>
                <a:lnTo>
                  <a:pt x="603829" y="127555"/>
                </a:lnTo>
                <a:lnTo>
                  <a:pt x="579053" y="169883"/>
                </a:lnTo>
                <a:lnTo>
                  <a:pt x="541416" y="180308"/>
                </a:lnTo>
                <a:lnTo>
                  <a:pt x="637804" y="180308"/>
                </a:lnTo>
                <a:lnTo>
                  <a:pt x="639542" y="178266"/>
                </a:lnTo>
                <a:lnTo>
                  <a:pt x="649947" y="158948"/>
                </a:lnTo>
                <a:lnTo>
                  <a:pt x="656190" y="137430"/>
                </a:lnTo>
                <a:lnTo>
                  <a:pt x="658271" y="113713"/>
                </a:lnTo>
                <a:lnTo>
                  <a:pt x="656307" y="90389"/>
                </a:lnTo>
                <a:lnTo>
                  <a:pt x="656210" y="89231"/>
                </a:lnTo>
                <a:lnTo>
                  <a:pt x="650026" y="67301"/>
                </a:lnTo>
                <a:lnTo>
                  <a:pt x="639718" y="47923"/>
                </a:lnTo>
                <a:lnTo>
                  <a:pt x="639028" y="47118"/>
                </a:lnTo>
                <a:close/>
              </a:path>
              <a:path w="1507490" h="227965">
                <a:moveTo>
                  <a:pt x="700119" y="156120"/>
                </a:moveTo>
                <a:lnTo>
                  <a:pt x="674047" y="190988"/>
                </a:lnTo>
                <a:lnTo>
                  <a:pt x="679485" y="198901"/>
                </a:lnTo>
                <a:lnTo>
                  <a:pt x="686062" y="205988"/>
                </a:lnTo>
                <a:lnTo>
                  <a:pt x="723051" y="224993"/>
                </a:lnTo>
                <a:lnTo>
                  <a:pt x="746610" y="227427"/>
                </a:lnTo>
                <a:lnTo>
                  <a:pt x="762081" y="226308"/>
                </a:lnTo>
                <a:lnTo>
                  <a:pt x="800012" y="209522"/>
                </a:lnTo>
                <a:lnTo>
                  <a:pt x="818446" y="180308"/>
                </a:lnTo>
                <a:lnTo>
                  <a:pt x="743469" y="180308"/>
                </a:lnTo>
                <a:lnTo>
                  <a:pt x="732514" y="178796"/>
                </a:lnTo>
                <a:lnTo>
                  <a:pt x="721637" y="174261"/>
                </a:lnTo>
                <a:lnTo>
                  <a:pt x="710839" y="166703"/>
                </a:lnTo>
                <a:lnTo>
                  <a:pt x="700119" y="156120"/>
                </a:lnTo>
                <a:close/>
              </a:path>
              <a:path w="1507490" h="227965">
                <a:moveTo>
                  <a:pt x="812027" y="47118"/>
                </a:moveTo>
                <a:lnTo>
                  <a:pt x="749228" y="47118"/>
                </a:lnTo>
                <a:lnTo>
                  <a:pt x="754254" y="48899"/>
                </a:lnTo>
                <a:lnTo>
                  <a:pt x="757604" y="52459"/>
                </a:lnTo>
                <a:lnTo>
                  <a:pt x="760955" y="55809"/>
                </a:lnTo>
                <a:lnTo>
                  <a:pt x="762631" y="60207"/>
                </a:lnTo>
                <a:lnTo>
                  <a:pt x="762631" y="72563"/>
                </a:lnTo>
                <a:lnTo>
                  <a:pt x="759803" y="78008"/>
                </a:lnTo>
                <a:lnTo>
                  <a:pt x="754149" y="81987"/>
                </a:lnTo>
                <a:lnTo>
                  <a:pt x="748704" y="85756"/>
                </a:lnTo>
                <a:lnTo>
                  <a:pt x="741479" y="87641"/>
                </a:lnTo>
                <a:lnTo>
                  <a:pt x="719909" y="87641"/>
                </a:lnTo>
                <a:lnTo>
                  <a:pt x="719909" y="134760"/>
                </a:lnTo>
                <a:lnTo>
                  <a:pt x="733731" y="134760"/>
                </a:lnTo>
                <a:lnTo>
                  <a:pt x="750085" y="136272"/>
                </a:lnTo>
                <a:lnTo>
                  <a:pt x="761767" y="140807"/>
                </a:lnTo>
                <a:lnTo>
                  <a:pt x="768776" y="148365"/>
                </a:lnTo>
                <a:lnTo>
                  <a:pt x="771112" y="158948"/>
                </a:lnTo>
                <a:lnTo>
                  <a:pt x="771112" y="165230"/>
                </a:lnTo>
                <a:lnTo>
                  <a:pt x="768704" y="170361"/>
                </a:lnTo>
                <a:lnTo>
                  <a:pt x="759070" y="178319"/>
                </a:lnTo>
                <a:lnTo>
                  <a:pt x="752264" y="180308"/>
                </a:lnTo>
                <a:lnTo>
                  <a:pt x="818446" y="180308"/>
                </a:lnTo>
                <a:lnTo>
                  <a:pt x="820037" y="175184"/>
                </a:lnTo>
                <a:lnTo>
                  <a:pt x="821372" y="160832"/>
                </a:lnTo>
                <a:lnTo>
                  <a:pt x="820685" y="151035"/>
                </a:lnTo>
                <a:lnTo>
                  <a:pt x="797499" y="115048"/>
                </a:lnTo>
                <a:lnTo>
                  <a:pt x="780222" y="108687"/>
                </a:lnTo>
                <a:lnTo>
                  <a:pt x="780222" y="107745"/>
                </a:lnTo>
                <a:lnTo>
                  <a:pt x="794514" y="98989"/>
                </a:lnTo>
                <a:lnTo>
                  <a:pt x="804723" y="87484"/>
                </a:lnTo>
                <a:lnTo>
                  <a:pt x="810849" y="73230"/>
                </a:lnTo>
                <a:lnTo>
                  <a:pt x="812891" y="56228"/>
                </a:lnTo>
                <a:lnTo>
                  <a:pt x="812196" y="48899"/>
                </a:lnTo>
                <a:lnTo>
                  <a:pt x="812144" y="48355"/>
                </a:lnTo>
                <a:lnTo>
                  <a:pt x="812027" y="47118"/>
                </a:lnTo>
                <a:close/>
              </a:path>
              <a:path w="1507490" h="227965">
                <a:moveTo>
                  <a:pt x="746924" y="0"/>
                </a:moveTo>
                <a:lnTo>
                  <a:pt x="724641" y="2061"/>
                </a:lnTo>
                <a:lnTo>
                  <a:pt x="705852" y="8245"/>
                </a:lnTo>
                <a:lnTo>
                  <a:pt x="690558" y="18553"/>
                </a:lnTo>
                <a:lnTo>
                  <a:pt x="678759" y="32983"/>
                </a:lnTo>
                <a:lnTo>
                  <a:pt x="704517" y="66908"/>
                </a:lnTo>
                <a:lnTo>
                  <a:pt x="712900" y="58250"/>
                </a:lnTo>
                <a:lnTo>
                  <a:pt x="722030" y="52066"/>
                </a:lnTo>
                <a:lnTo>
                  <a:pt x="731905" y="48355"/>
                </a:lnTo>
                <a:lnTo>
                  <a:pt x="742526" y="47118"/>
                </a:lnTo>
                <a:lnTo>
                  <a:pt x="812027" y="47118"/>
                </a:lnTo>
                <a:lnTo>
                  <a:pt x="811732" y="44016"/>
                </a:lnTo>
                <a:lnTo>
                  <a:pt x="784560" y="8658"/>
                </a:lnTo>
                <a:lnTo>
                  <a:pt x="760844" y="962"/>
                </a:lnTo>
                <a:lnTo>
                  <a:pt x="746924" y="0"/>
                </a:lnTo>
                <a:close/>
              </a:path>
              <a:path w="1507490" h="227965">
                <a:moveTo>
                  <a:pt x="866700" y="161775"/>
                </a:moveTo>
                <a:lnTo>
                  <a:pt x="840313" y="197899"/>
                </a:lnTo>
                <a:lnTo>
                  <a:pt x="845594" y="204319"/>
                </a:lnTo>
                <a:lnTo>
                  <a:pt x="852014" y="210072"/>
                </a:lnTo>
                <a:lnTo>
                  <a:pt x="896070" y="226936"/>
                </a:lnTo>
                <a:lnTo>
                  <a:pt x="905337" y="227427"/>
                </a:lnTo>
                <a:lnTo>
                  <a:pt x="921888" y="226151"/>
                </a:lnTo>
                <a:lnTo>
                  <a:pt x="962822" y="207009"/>
                </a:lnTo>
                <a:lnTo>
                  <a:pt x="980404" y="180308"/>
                </a:lnTo>
                <a:lnTo>
                  <a:pt x="899683" y="180308"/>
                </a:lnTo>
                <a:lnTo>
                  <a:pt x="892353" y="178528"/>
                </a:lnTo>
                <a:lnTo>
                  <a:pt x="884605" y="174968"/>
                </a:lnTo>
                <a:lnTo>
                  <a:pt x="877066" y="171408"/>
                </a:lnTo>
                <a:lnTo>
                  <a:pt x="871097" y="167010"/>
                </a:lnTo>
                <a:lnTo>
                  <a:pt x="866700" y="161775"/>
                </a:lnTo>
                <a:close/>
              </a:path>
              <a:path w="1507490" h="227965">
                <a:moveTo>
                  <a:pt x="980576" y="121252"/>
                </a:moveTo>
                <a:lnTo>
                  <a:pt x="894657" y="121252"/>
                </a:lnTo>
                <a:lnTo>
                  <a:pt x="903570" y="121802"/>
                </a:lnTo>
                <a:lnTo>
                  <a:pt x="911463" y="123451"/>
                </a:lnTo>
                <a:lnTo>
                  <a:pt x="918334" y="126200"/>
                </a:lnTo>
                <a:lnTo>
                  <a:pt x="924185" y="130048"/>
                </a:lnTo>
                <a:lnTo>
                  <a:pt x="931514" y="135702"/>
                </a:lnTo>
                <a:lnTo>
                  <a:pt x="935179" y="143241"/>
                </a:lnTo>
                <a:lnTo>
                  <a:pt x="935179" y="160832"/>
                </a:lnTo>
                <a:lnTo>
                  <a:pt x="932457" y="167534"/>
                </a:lnTo>
                <a:lnTo>
                  <a:pt x="921776" y="177795"/>
                </a:lnTo>
                <a:lnTo>
                  <a:pt x="914970" y="180308"/>
                </a:lnTo>
                <a:lnTo>
                  <a:pt x="980404" y="180308"/>
                </a:lnTo>
                <a:lnTo>
                  <a:pt x="983996" y="167534"/>
                </a:lnTo>
                <a:lnTo>
                  <a:pt x="984061" y="167010"/>
                </a:lnTo>
                <a:lnTo>
                  <a:pt x="985439" y="150466"/>
                </a:lnTo>
                <a:lnTo>
                  <a:pt x="984271" y="135702"/>
                </a:lnTo>
                <a:lnTo>
                  <a:pt x="984203" y="134838"/>
                </a:lnTo>
                <a:lnTo>
                  <a:pt x="980723" y="121802"/>
                </a:lnTo>
                <a:lnTo>
                  <a:pt x="980670" y="121606"/>
                </a:lnTo>
                <a:lnTo>
                  <a:pt x="980576" y="121252"/>
                </a:lnTo>
                <a:close/>
              </a:path>
              <a:path w="1507490" h="227965">
                <a:moveTo>
                  <a:pt x="980728" y="3769"/>
                </a:moveTo>
                <a:lnTo>
                  <a:pt x="872040" y="3769"/>
                </a:lnTo>
                <a:lnTo>
                  <a:pt x="857048" y="126200"/>
                </a:lnTo>
                <a:lnTo>
                  <a:pt x="856962" y="126907"/>
                </a:lnTo>
                <a:lnTo>
                  <a:pt x="863676" y="124433"/>
                </a:lnTo>
                <a:lnTo>
                  <a:pt x="872197" y="122666"/>
                </a:lnTo>
                <a:lnTo>
                  <a:pt x="882524" y="121606"/>
                </a:lnTo>
                <a:lnTo>
                  <a:pt x="894657" y="121252"/>
                </a:lnTo>
                <a:lnTo>
                  <a:pt x="980576" y="121252"/>
                </a:lnTo>
                <a:lnTo>
                  <a:pt x="980492" y="120938"/>
                </a:lnTo>
                <a:lnTo>
                  <a:pt x="955283" y="89800"/>
                </a:lnTo>
                <a:lnTo>
                  <a:pt x="916646" y="78845"/>
                </a:lnTo>
                <a:lnTo>
                  <a:pt x="909107" y="78845"/>
                </a:lnTo>
                <a:lnTo>
                  <a:pt x="913504" y="50888"/>
                </a:lnTo>
                <a:lnTo>
                  <a:pt x="980728" y="50888"/>
                </a:lnTo>
                <a:lnTo>
                  <a:pt x="980728" y="3769"/>
                </a:lnTo>
                <a:close/>
              </a:path>
              <a:path w="1507490" h="227965">
                <a:moveTo>
                  <a:pt x="1050689" y="163974"/>
                </a:moveTo>
                <a:lnTo>
                  <a:pt x="1033307" y="163974"/>
                </a:lnTo>
                <a:lnTo>
                  <a:pt x="1025663" y="167010"/>
                </a:lnTo>
                <a:lnTo>
                  <a:pt x="1019590" y="173083"/>
                </a:lnTo>
                <a:lnTo>
                  <a:pt x="1013517" y="178947"/>
                </a:lnTo>
                <a:lnTo>
                  <a:pt x="1010481" y="185753"/>
                </a:lnTo>
                <a:lnTo>
                  <a:pt x="1010481" y="202506"/>
                </a:lnTo>
                <a:lnTo>
                  <a:pt x="1013292" y="209836"/>
                </a:lnTo>
                <a:lnTo>
                  <a:pt x="1013412" y="210150"/>
                </a:lnTo>
                <a:lnTo>
                  <a:pt x="1019276" y="216433"/>
                </a:lnTo>
                <a:lnTo>
                  <a:pt x="1025349" y="222506"/>
                </a:lnTo>
                <a:lnTo>
                  <a:pt x="1033098" y="225542"/>
                </a:lnTo>
                <a:lnTo>
                  <a:pt x="1051108" y="225542"/>
                </a:lnTo>
                <a:lnTo>
                  <a:pt x="1057889" y="222506"/>
                </a:lnTo>
                <a:lnTo>
                  <a:pt x="1058032" y="222506"/>
                </a:lnTo>
                <a:lnTo>
                  <a:pt x="1063568" y="216119"/>
                </a:lnTo>
                <a:lnTo>
                  <a:pt x="1069222" y="209836"/>
                </a:lnTo>
                <a:lnTo>
                  <a:pt x="1071971" y="202506"/>
                </a:lnTo>
                <a:lnTo>
                  <a:pt x="1072049" y="185753"/>
                </a:lnTo>
                <a:lnTo>
                  <a:pt x="1069118" y="178947"/>
                </a:lnTo>
                <a:lnTo>
                  <a:pt x="1063254" y="173083"/>
                </a:lnTo>
                <a:lnTo>
                  <a:pt x="1057600" y="167010"/>
                </a:lnTo>
                <a:lnTo>
                  <a:pt x="1050689" y="163974"/>
                </a:lnTo>
                <a:close/>
              </a:path>
              <a:path w="1507490" h="227965">
                <a:moveTo>
                  <a:pt x="1189193" y="3317"/>
                </a:moveTo>
                <a:lnTo>
                  <a:pt x="1162908" y="3317"/>
                </a:lnTo>
                <a:lnTo>
                  <a:pt x="1128525" y="3769"/>
                </a:lnTo>
                <a:lnTo>
                  <a:pt x="1113001" y="3769"/>
                </a:lnTo>
                <a:lnTo>
                  <a:pt x="1113001" y="223658"/>
                </a:lnTo>
                <a:lnTo>
                  <a:pt x="1163261" y="223658"/>
                </a:lnTo>
                <a:lnTo>
                  <a:pt x="1163261" y="146697"/>
                </a:lnTo>
                <a:lnTo>
                  <a:pt x="1239253" y="146697"/>
                </a:lnTo>
                <a:lnTo>
                  <a:pt x="1232055" y="136959"/>
                </a:lnTo>
                <a:lnTo>
                  <a:pt x="1248272" y="126161"/>
                </a:lnTo>
                <a:lnTo>
                  <a:pt x="1259855" y="111986"/>
                </a:lnTo>
                <a:lnTo>
                  <a:pt x="1264768" y="99578"/>
                </a:lnTo>
                <a:lnTo>
                  <a:pt x="1163261" y="99578"/>
                </a:lnTo>
                <a:lnTo>
                  <a:pt x="1163261" y="50888"/>
                </a:lnTo>
                <a:lnTo>
                  <a:pt x="1174570" y="50888"/>
                </a:lnTo>
                <a:lnTo>
                  <a:pt x="1178130" y="50679"/>
                </a:lnTo>
                <a:lnTo>
                  <a:pt x="1181585" y="50679"/>
                </a:lnTo>
                <a:lnTo>
                  <a:pt x="1184098" y="50364"/>
                </a:lnTo>
                <a:lnTo>
                  <a:pt x="1265300" y="50364"/>
                </a:lnTo>
                <a:lnTo>
                  <a:pt x="1264037" y="42721"/>
                </a:lnTo>
                <a:lnTo>
                  <a:pt x="1248782" y="20732"/>
                </a:lnTo>
                <a:lnTo>
                  <a:pt x="1223358" y="7539"/>
                </a:lnTo>
                <a:lnTo>
                  <a:pt x="1189193" y="3317"/>
                </a:lnTo>
                <a:close/>
              </a:path>
              <a:path w="1507490" h="227965">
                <a:moveTo>
                  <a:pt x="1239253" y="146697"/>
                </a:moveTo>
                <a:lnTo>
                  <a:pt x="1181795" y="146697"/>
                </a:lnTo>
                <a:lnTo>
                  <a:pt x="1235196" y="223658"/>
                </a:lnTo>
                <a:lnTo>
                  <a:pt x="1296137" y="223658"/>
                </a:lnTo>
                <a:lnTo>
                  <a:pt x="1239253" y="146697"/>
                </a:lnTo>
                <a:close/>
              </a:path>
              <a:path w="1507490" h="227965">
                <a:moveTo>
                  <a:pt x="1265300" y="50364"/>
                </a:moveTo>
                <a:lnTo>
                  <a:pt x="1186186" y="50364"/>
                </a:lnTo>
                <a:lnTo>
                  <a:pt x="1198581" y="51752"/>
                </a:lnTo>
                <a:lnTo>
                  <a:pt x="1208103" y="56228"/>
                </a:lnTo>
                <a:lnTo>
                  <a:pt x="1213816" y="63689"/>
                </a:lnTo>
                <a:lnTo>
                  <a:pt x="1215606" y="73505"/>
                </a:lnTo>
                <a:lnTo>
                  <a:pt x="1215720" y="74133"/>
                </a:lnTo>
                <a:lnTo>
                  <a:pt x="1213580" y="85265"/>
                </a:lnTo>
                <a:lnTo>
                  <a:pt x="1207160" y="93217"/>
                </a:lnTo>
                <a:lnTo>
                  <a:pt x="1196461" y="97987"/>
                </a:lnTo>
                <a:lnTo>
                  <a:pt x="1181481" y="99578"/>
                </a:lnTo>
                <a:lnTo>
                  <a:pt x="1264768" y="99578"/>
                </a:lnTo>
                <a:lnTo>
                  <a:pt x="1266805" y="94434"/>
                </a:lnTo>
                <a:lnTo>
                  <a:pt x="1269052" y="74133"/>
                </a:lnTo>
                <a:lnTo>
                  <a:pt x="1269122" y="73505"/>
                </a:lnTo>
                <a:lnTo>
                  <a:pt x="1265386" y="50888"/>
                </a:lnTo>
                <a:lnTo>
                  <a:pt x="1265300" y="50364"/>
                </a:lnTo>
                <a:close/>
              </a:path>
              <a:path w="1507490" h="227965">
                <a:moveTo>
                  <a:pt x="1371485" y="3769"/>
                </a:moveTo>
                <a:lnTo>
                  <a:pt x="1321225" y="3769"/>
                </a:lnTo>
                <a:lnTo>
                  <a:pt x="1321225" y="130676"/>
                </a:lnTo>
                <a:lnTo>
                  <a:pt x="1327743" y="172062"/>
                </a:lnTo>
                <a:lnTo>
                  <a:pt x="1361315" y="213468"/>
                </a:lnTo>
                <a:lnTo>
                  <a:pt x="1396497" y="225955"/>
                </a:lnTo>
                <a:lnTo>
                  <a:pt x="1397239" y="225955"/>
                </a:lnTo>
                <a:lnTo>
                  <a:pt x="1417034" y="227427"/>
                </a:lnTo>
                <a:lnTo>
                  <a:pt x="1467569" y="214175"/>
                </a:lnTo>
                <a:lnTo>
                  <a:pt x="1497479" y="180308"/>
                </a:lnTo>
                <a:lnTo>
                  <a:pt x="1417034" y="180308"/>
                </a:lnTo>
                <a:lnTo>
                  <a:pt x="1397106" y="176539"/>
                </a:lnTo>
                <a:lnTo>
                  <a:pt x="1382872" y="165230"/>
                </a:lnTo>
                <a:lnTo>
                  <a:pt x="1374332" y="146382"/>
                </a:lnTo>
                <a:lnTo>
                  <a:pt x="1371485" y="119996"/>
                </a:lnTo>
                <a:lnTo>
                  <a:pt x="1371485" y="3769"/>
                </a:lnTo>
                <a:close/>
              </a:path>
              <a:path w="1507490" h="227965">
                <a:moveTo>
                  <a:pt x="1506874" y="3769"/>
                </a:moveTo>
                <a:lnTo>
                  <a:pt x="1456614" y="3769"/>
                </a:lnTo>
                <a:lnTo>
                  <a:pt x="1456614" y="122823"/>
                </a:lnTo>
                <a:lnTo>
                  <a:pt x="1456025" y="136487"/>
                </a:lnTo>
                <a:lnTo>
                  <a:pt x="1441889" y="172357"/>
                </a:lnTo>
                <a:lnTo>
                  <a:pt x="1417034" y="180308"/>
                </a:lnTo>
                <a:lnTo>
                  <a:pt x="1497479" y="180308"/>
                </a:lnTo>
                <a:lnTo>
                  <a:pt x="1500434" y="174340"/>
                </a:lnTo>
                <a:lnTo>
                  <a:pt x="1505264" y="155099"/>
                </a:lnTo>
                <a:lnTo>
                  <a:pt x="1506874" y="132875"/>
                </a:lnTo>
                <a:lnTo>
                  <a:pt x="1506874" y="3769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" name="object 8"/>
          <p:cNvSpPr/>
          <p:nvPr/>
        </p:nvSpPr>
        <p:spPr>
          <a:xfrm>
            <a:off x="94248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70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" name="object 9"/>
          <p:cNvSpPr/>
          <p:nvPr/>
        </p:nvSpPr>
        <p:spPr>
          <a:xfrm>
            <a:off x="1099440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69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58" name="object 10"/>
          <p:cNvGrpSpPr/>
          <p:nvPr/>
        </p:nvGrpSpPr>
        <p:grpSpPr>
          <a:xfrm>
            <a:off x="1695240" y="9518040"/>
            <a:ext cx="378720" cy="432000"/>
            <a:chOff x="1695240" y="9518040"/>
            <a:chExt cx="378720" cy="432000"/>
          </a:xfrm>
        </p:grpSpPr>
        <p:sp>
          <p:nvSpPr>
            <p:cNvPr id="59" name="object 11"/>
            <p:cNvSpPr/>
            <p:nvPr/>
          </p:nvSpPr>
          <p:spPr>
            <a:xfrm>
              <a:off x="1695240" y="9518040"/>
              <a:ext cx="378720" cy="432000"/>
            </a:xfrm>
            <a:custGeom>
              <a:avLst/>
              <a:gdLst>
                <a:gd name="textAreaLeft" fmla="*/ 0 w 378720"/>
                <a:gd name="textAreaRight" fmla="*/ 379080 w 378720"/>
                <a:gd name="textAreaTop" fmla="*/ 0 h 432000"/>
                <a:gd name="textAreaBottom" fmla="*/ 432360 h 432000"/>
              </a:gdLst>
              <a:ahLst/>
              <a:rect l="textAreaLeft" t="textAreaTop" r="textAreaRight" b="textAreaBottom"/>
              <a:pathLst>
                <a:path w="379094" h="432434">
                  <a:moveTo>
                    <a:pt x="325893" y="113719"/>
                  </a:moveTo>
                  <a:lnTo>
                    <a:pt x="53052" y="113719"/>
                  </a:lnTo>
                  <a:lnTo>
                    <a:pt x="31973" y="117746"/>
                  </a:lnTo>
                  <a:lnTo>
                    <a:pt x="15157" y="128881"/>
                  </a:lnTo>
                  <a:lnTo>
                    <a:pt x="4026" y="145701"/>
                  </a:lnTo>
                  <a:lnTo>
                    <a:pt x="0" y="166787"/>
                  </a:lnTo>
                  <a:lnTo>
                    <a:pt x="0" y="257761"/>
                  </a:lnTo>
                  <a:lnTo>
                    <a:pt x="7192" y="304899"/>
                  </a:lnTo>
                  <a:lnTo>
                    <a:pt x="27227" y="346771"/>
                  </a:lnTo>
                  <a:lnTo>
                    <a:pt x="57789" y="381905"/>
                  </a:lnTo>
                  <a:lnTo>
                    <a:pt x="96561" y="408825"/>
                  </a:lnTo>
                  <a:lnTo>
                    <a:pt x="141227" y="426059"/>
                  </a:lnTo>
                  <a:lnTo>
                    <a:pt x="189472" y="432131"/>
                  </a:lnTo>
                  <a:lnTo>
                    <a:pt x="242981" y="426059"/>
                  </a:lnTo>
                  <a:lnTo>
                    <a:pt x="289122" y="408825"/>
                  </a:lnTo>
                  <a:lnTo>
                    <a:pt x="326841" y="381905"/>
                  </a:lnTo>
                  <a:lnTo>
                    <a:pt x="355086" y="346771"/>
                  </a:lnTo>
                  <a:lnTo>
                    <a:pt x="372806" y="304899"/>
                  </a:lnTo>
                  <a:lnTo>
                    <a:pt x="378946" y="257761"/>
                  </a:lnTo>
                  <a:lnTo>
                    <a:pt x="378946" y="166787"/>
                  </a:lnTo>
                  <a:lnTo>
                    <a:pt x="373854" y="145701"/>
                  </a:lnTo>
                  <a:lnTo>
                    <a:pt x="360946" y="128881"/>
                  </a:lnTo>
                  <a:lnTo>
                    <a:pt x="343775" y="117746"/>
                  </a:lnTo>
                  <a:lnTo>
                    <a:pt x="325893" y="113719"/>
                  </a:lnTo>
                  <a:close/>
                </a:path>
                <a:path w="379094" h="432434">
                  <a:moveTo>
                    <a:pt x="189472" y="0"/>
                  </a:moveTo>
                  <a:lnTo>
                    <a:pt x="142933" y="6751"/>
                  </a:lnTo>
                  <a:lnTo>
                    <a:pt x="107052" y="25586"/>
                  </a:lnTo>
                  <a:lnTo>
                    <a:pt x="83960" y="54371"/>
                  </a:lnTo>
                  <a:lnTo>
                    <a:pt x="75789" y="90974"/>
                  </a:lnTo>
                  <a:lnTo>
                    <a:pt x="75789" y="113719"/>
                  </a:lnTo>
                  <a:lnTo>
                    <a:pt x="113683" y="113719"/>
                  </a:lnTo>
                  <a:lnTo>
                    <a:pt x="113683" y="90974"/>
                  </a:lnTo>
                  <a:lnTo>
                    <a:pt x="119130" y="63492"/>
                  </a:lnTo>
                  <a:lnTo>
                    <a:pt x="140209" y="47382"/>
                  </a:lnTo>
                  <a:lnTo>
                    <a:pt x="166972" y="39800"/>
                  </a:lnTo>
                  <a:lnTo>
                    <a:pt x="189472" y="37905"/>
                  </a:lnTo>
                  <a:lnTo>
                    <a:pt x="284209" y="37905"/>
                  </a:lnTo>
                  <a:lnTo>
                    <a:pt x="271893" y="22743"/>
                  </a:lnTo>
                  <a:lnTo>
                    <a:pt x="236012" y="5685"/>
                  </a:lnTo>
                  <a:lnTo>
                    <a:pt x="189472" y="0"/>
                  </a:lnTo>
                  <a:close/>
                </a:path>
                <a:path w="379094" h="432434">
                  <a:moveTo>
                    <a:pt x="284209" y="37905"/>
                  </a:moveTo>
                  <a:lnTo>
                    <a:pt x="189472" y="37905"/>
                  </a:lnTo>
                  <a:lnTo>
                    <a:pt x="207709" y="39800"/>
                  </a:lnTo>
                  <a:lnTo>
                    <a:pt x="233051" y="47382"/>
                  </a:lnTo>
                  <a:lnTo>
                    <a:pt x="255551" y="63492"/>
                  </a:lnTo>
                  <a:lnTo>
                    <a:pt x="265262" y="90974"/>
                  </a:lnTo>
                  <a:lnTo>
                    <a:pt x="265262" y="113719"/>
                  </a:lnTo>
                  <a:lnTo>
                    <a:pt x="303157" y="113719"/>
                  </a:lnTo>
                  <a:lnTo>
                    <a:pt x="303157" y="90974"/>
                  </a:lnTo>
                  <a:lnTo>
                    <a:pt x="294986" y="51172"/>
                  </a:lnTo>
                  <a:lnTo>
                    <a:pt x="284209" y="37905"/>
                  </a:lnTo>
                  <a:close/>
                </a:path>
              </a:pathLst>
            </a:custGeom>
            <a:solidFill>
              <a:srgbClr val="c593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0" name="object 12"/>
            <p:cNvSpPr/>
            <p:nvPr/>
          </p:nvSpPr>
          <p:spPr>
            <a:xfrm>
              <a:off x="1815120" y="9723960"/>
              <a:ext cx="132840" cy="119520"/>
            </a:xfrm>
            <a:custGeom>
              <a:avLst/>
              <a:gdLst>
                <a:gd name="textAreaLeft" fmla="*/ 0 w 132840"/>
                <a:gd name="textAreaRight" fmla="*/ 133200 w 132840"/>
                <a:gd name="textAreaTop" fmla="*/ 0 h 119520"/>
                <a:gd name="textAreaBottom" fmla="*/ 119880 h 119520"/>
              </a:gdLst>
              <a:ahLst/>
              <a:rect l="textAreaLeft" t="textAreaTop" r="textAreaRight" b="textAreaBottom"/>
              <a:pathLst>
                <a:path w="133350" h="120015">
                  <a:moveTo>
                    <a:pt x="70392" y="0"/>
                  </a:moveTo>
                  <a:lnTo>
                    <a:pt x="0" y="59834"/>
                  </a:lnTo>
                  <a:lnTo>
                    <a:pt x="70392" y="119667"/>
                  </a:lnTo>
                  <a:lnTo>
                    <a:pt x="132963" y="59834"/>
                  </a:lnTo>
                  <a:lnTo>
                    <a:pt x="703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1" name="object 13"/>
          <p:cNvGrpSpPr/>
          <p:nvPr/>
        </p:nvGrpSpPr>
        <p:grpSpPr>
          <a:xfrm>
            <a:off x="1675440" y="7937280"/>
            <a:ext cx="418680" cy="431280"/>
            <a:chOff x="1675440" y="7937280"/>
            <a:chExt cx="418680" cy="431280"/>
          </a:xfrm>
        </p:grpSpPr>
        <p:sp>
          <p:nvSpPr>
            <p:cNvPr id="62" name="object 14"/>
            <p:cNvSpPr/>
            <p:nvPr/>
          </p:nvSpPr>
          <p:spPr>
            <a:xfrm>
              <a:off x="1675440" y="7937280"/>
              <a:ext cx="418680" cy="43128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431280"/>
                <a:gd name="textAreaBottom" fmla="*/ 431640 h 431280"/>
              </a:gdLst>
              <a:ahLst/>
              <a:rect l="textAreaLeft" t="textAreaTop" r="textAreaRight" b="textAreaBottom"/>
              <a:pathLst>
                <a:path w="419100" h="431800">
                  <a:moveTo>
                    <a:pt x="418833" y="0"/>
                  </a:moveTo>
                  <a:lnTo>
                    <a:pt x="281762" y="0"/>
                  </a:lnTo>
                  <a:lnTo>
                    <a:pt x="281762" y="135890"/>
                  </a:lnTo>
                  <a:lnTo>
                    <a:pt x="144691" y="135890"/>
                  </a:lnTo>
                  <a:lnTo>
                    <a:pt x="144691" y="288290"/>
                  </a:lnTo>
                  <a:lnTo>
                    <a:pt x="0" y="288290"/>
                  </a:lnTo>
                  <a:lnTo>
                    <a:pt x="0" y="431800"/>
                  </a:lnTo>
                  <a:lnTo>
                    <a:pt x="418833" y="431800"/>
                  </a:lnTo>
                  <a:lnTo>
                    <a:pt x="418833" y="288290"/>
                  </a:lnTo>
                  <a:lnTo>
                    <a:pt x="418833" y="135890"/>
                  </a:lnTo>
                  <a:lnTo>
                    <a:pt x="418833" y="0"/>
                  </a:lnTo>
                  <a:close/>
                </a:path>
              </a:pathLst>
            </a:custGeom>
            <a:solidFill>
              <a:srgbClr val="c593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3" name="object 15"/>
            <p:cNvSpPr/>
            <p:nvPr/>
          </p:nvSpPr>
          <p:spPr>
            <a:xfrm>
              <a:off x="1894680" y="8163000"/>
              <a:ext cx="119520" cy="12600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126000"/>
                <a:gd name="textAreaBottom" fmla="*/ 126360 h 126000"/>
              </a:gdLst>
              <a:ahLst/>
              <a:rect l="textAreaLeft" t="textAreaTop" r="textAreaRight" b="textAreaBottom"/>
              <a:pathLst>
                <a:path w="120014" h="126365">
                  <a:moveTo>
                    <a:pt x="59833" y="0"/>
                  </a:moveTo>
                  <a:lnTo>
                    <a:pt x="0" y="59443"/>
                  </a:lnTo>
                  <a:lnTo>
                    <a:pt x="59833" y="126315"/>
                  </a:lnTo>
                  <a:lnTo>
                    <a:pt x="119667" y="59443"/>
                  </a:lnTo>
                  <a:lnTo>
                    <a:pt x="598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4" name="object 16"/>
          <p:cNvGrpSpPr/>
          <p:nvPr/>
        </p:nvGrpSpPr>
        <p:grpSpPr>
          <a:xfrm>
            <a:off x="1715400" y="6847920"/>
            <a:ext cx="338760" cy="418680"/>
            <a:chOff x="1715400" y="6847920"/>
            <a:chExt cx="338760" cy="418680"/>
          </a:xfrm>
        </p:grpSpPr>
        <p:sp>
          <p:nvSpPr>
            <p:cNvPr id="65" name="object 17"/>
            <p:cNvSpPr/>
            <p:nvPr/>
          </p:nvSpPr>
          <p:spPr>
            <a:xfrm>
              <a:off x="1715400" y="6847920"/>
              <a:ext cx="338760" cy="418680"/>
            </a:xfrm>
            <a:custGeom>
              <a:avLst/>
              <a:gdLst>
                <a:gd name="textAreaLeft" fmla="*/ 0 w 338760"/>
                <a:gd name="textAreaRight" fmla="*/ 339120 w 338760"/>
                <a:gd name="textAreaTop" fmla="*/ 0 h 418680"/>
                <a:gd name="textAreaBottom" fmla="*/ 419040 h 418680"/>
              </a:gdLst>
              <a:ahLst/>
              <a:rect l="textAreaLeft" t="textAreaTop" r="textAreaRight" b="textAreaBottom"/>
              <a:pathLst>
                <a:path w="339089" h="419100">
                  <a:moveTo>
                    <a:pt x="286314" y="0"/>
                  </a:moveTo>
                  <a:lnTo>
                    <a:pt x="173296" y="0"/>
                  </a:lnTo>
                  <a:lnTo>
                    <a:pt x="0" y="152304"/>
                  </a:lnTo>
                  <a:lnTo>
                    <a:pt x="0" y="418835"/>
                  </a:lnTo>
                  <a:lnTo>
                    <a:pt x="339057" y="418835"/>
                  </a:lnTo>
                  <a:lnTo>
                    <a:pt x="339057" y="53307"/>
                  </a:lnTo>
                  <a:lnTo>
                    <a:pt x="335054" y="32127"/>
                  </a:lnTo>
                  <a:lnTo>
                    <a:pt x="323988" y="15230"/>
                  </a:lnTo>
                  <a:lnTo>
                    <a:pt x="307270" y="4045"/>
                  </a:lnTo>
                  <a:lnTo>
                    <a:pt x="286314" y="0"/>
                  </a:lnTo>
                  <a:close/>
                </a:path>
              </a:pathLst>
            </a:custGeom>
            <a:solidFill>
              <a:srgbClr val="c593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" name="object 18"/>
            <p:cNvSpPr/>
            <p:nvPr/>
          </p:nvSpPr>
          <p:spPr>
            <a:xfrm>
              <a:off x="1888200" y="7107120"/>
              <a:ext cx="119520" cy="11952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119520"/>
                <a:gd name="textAreaBottom" fmla="*/ 119880 h 119520"/>
              </a:gdLst>
              <a:ahLst/>
              <a:rect l="textAreaLeft" t="textAreaTop" r="textAreaRight" b="textAreaBottom"/>
              <a:pathLst>
                <a:path w="120014" h="120015">
                  <a:moveTo>
                    <a:pt x="59833" y="0"/>
                  </a:moveTo>
                  <a:lnTo>
                    <a:pt x="0" y="59834"/>
                  </a:lnTo>
                  <a:lnTo>
                    <a:pt x="59833" y="119667"/>
                  </a:lnTo>
                  <a:lnTo>
                    <a:pt x="119667" y="59834"/>
                  </a:lnTo>
                  <a:lnTo>
                    <a:pt x="598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7" name="object 19"/>
          <p:cNvGrpSpPr/>
          <p:nvPr/>
        </p:nvGrpSpPr>
        <p:grpSpPr>
          <a:xfrm>
            <a:off x="1721880" y="8962920"/>
            <a:ext cx="325440" cy="378720"/>
            <a:chOff x="1721880" y="8962920"/>
            <a:chExt cx="325440" cy="378720"/>
          </a:xfrm>
        </p:grpSpPr>
        <p:sp>
          <p:nvSpPr>
            <p:cNvPr id="68" name="object 20"/>
            <p:cNvSpPr/>
            <p:nvPr/>
          </p:nvSpPr>
          <p:spPr>
            <a:xfrm>
              <a:off x="1721880" y="8962920"/>
              <a:ext cx="325440" cy="378720"/>
            </a:xfrm>
            <a:custGeom>
              <a:avLst/>
              <a:gdLst>
                <a:gd name="textAreaLeft" fmla="*/ 0 w 325440"/>
                <a:gd name="textAreaRight" fmla="*/ 325800 w 325440"/>
                <a:gd name="textAreaTop" fmla="*/ 0 h 378720"/>
                <a:gd name="textAreaBottom" fmla="*/ 379080 h 378720"/>
              </a:gdLst>
              <a:ahLst/>
              <a:rect l="textAreaLeft" t="textAreaTop" r="textAreaRight" b="textAreaBottom"/>
              <a:pathLst>
                <a:path w="325755" h="379095">
                  <a:moveTo>
                    <a:pt x="166668" y="0"/>
                  </a:moveTo>
                  <a:lnTo>
                    <a:pt x="126895" y="7815"/>
                  </a:lnTo>
                  <a:lnTo>
                    <a:pt x="98485" y="28420"/>
                  </a:lnTo>
                  <a:lnTo>
                    <a:pt x="81440" y="57552"/>
                  </a:lnTo>
                  <a:lnTo>
                    <a:pt x="75758" y="90946"/>
                  </a:lnTo>
                  <a:lnTo>
                    <a:pt x="78480" y="114630"/>
                  </a:lnTo>
                  <a:lnTo>
                    <a:pt x="86175" y="138315"/>
                  </a:lnTo>
                  <a:lnTo>
                    <a:pt x="98130" y="159157"/>
                  </a:lnTo>
                  <a:lnTo>
                    <a:pt x="113637" y="174316"/>
                  </a:lnTo>
                  <a:lnTo>
                    <a:pt x="80966" y="184026"/>
                  </a:lnTo>
                  <a:lnTo>
                    <a:pt x="51136" y="200842"/>
                  </a:lnTo>
                  <a:lnTo>
                    <a:pt x="24147" y="223341"/>
                  </a:lnTo>
                  <a:lnTo>
                    <a:pt x="0" y="250104"/>
                  </a:lnTo>
                  <a:lnTo>
                    <a:pt x="0" y="378946"/>
                  </a:lnTo>
                  <a:lnTo>
                    <a:pt x="325760" y="378946"/>
                  </a:lnTo>
                  <a:lnTo>
                    <a:pt x="325760" y="250104"/>
                  </a:lnTo>
                  <a:lnTo>
                    <a:pt x="305992" y="227604"/>
                  </a:lnTo>
                  <a:lnTo>
                    <a:pt x="281252" y="206526"/>
                  </a:lnTo>
                  <a:lnTo>
                    <a:pt x="252251" y="188289"/>
                  </a:lnTo>
                  <a:lnTo>
                    <a:pt x="219699" y="174316"/>
                  </a:lnTo>
                  <a:lnTo>
                    <a:pt x="235206" y="155960"/>
                  </a:lnTo>
                  <a:lnTo>
                    <a:pt x="247161" y="135473"/>
                  </a:lnTo>
                  <a:lnTo>
                    <a:pt x="254856" y="113565"/>
                  </a:lnTo>
                  <a:lnTo>
                    <a:pt x="257578" y="90946"/>
                  </a:lnTo>
                  <a:lnTo>
                    <a:pt x="251896" y="57552"/>
                  </a:lnTo>
                  <a:lnTo>
                    <a:pt x="234850" y="28420"/>
                  </a:lnTo>
                  <a:lnTo>
                    <a:pt x="206441" y="7815"/>
                  </a:lnTo>
                  <a:lnTo>
                    <a:pt x="166668" y="0"/>
                  </a:lnTo>
                  <a:close/>
                </a:path>
              </a:pathLst>
            </a:custGeom>
            <a:solidFill>
              <a:srgbClr val="c593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9" name="object 21"/>
            <p:cNvSpPr/>
            <p:nvPr/>
          </p:nvSpPr>
          <p:spPr>
            <a:xfrm>
              <a:off x="1881360" y="9189000"/>
              <a:ext cx="126000" cy="13284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132840"/>
                <a:gd name="textAreaBottom" fmla="*/ 133200 h 132840"/>
              </a:gdLst>
              <a:ahLst/>
              <a:rect l="textAreaLeft" t="textAreaTop" r="textAreaRight" b="textAreaBottom"/>
              <a:pathLst>
                <a:path w="126364" h="133350">
                  <a:moveTo>
                    <a:pt x="59442" y="0"/>
                  </a:moveTo>
                  <a:lnTo>
                    <a:pt x="0" y="62571"/>
                  </a:lnTo>
                  <a:lnTo>
                    <a:pt x="59442" y="132963"/>
                  </a:lnTo>
                  <a:lnTo>
                    <a:pt x="126315" y="62571"/>
                  </a:lnTo>
                  <a:lnTo>
                    <a:pt x="594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0" name="object 22"/>
          <p:cNvGrpSpPr/>
          <p:nvPr/>
        </p:nvGrpSpPr>
        <p:grpSpPr>
          <a:xfrm>
            <a:off x="1695240" y="6188400"/>
            <a:ext cx="378720" cy="392040"/>
            <a:chOff x="1695240" y="6188400"/>
            <a:chExt cx="378720" cy="392040"/>
          </a:xfrm>
        </p:grpSpPr>
        <p:sp>
          <p:nvSpPr>
            <p:cNvPr id="71" name="object 23"/>
            <p:cNvSpPr/>
            <p:nvPr/>
          </p:nvSpPr>
          <p:spPr>
            <a:xfrm>
              <a:off x="1695240" y="6188400"/>
              <a:ext cx="378720" cy="392040"/>
            </a:xfrm>
            <a:custGeom>
              <a:avLst/>
              <a:gdLst>
                <a:gd name="textAreaLeft" fmla="*/ 0 w 378720"/>
                <a:gd name="textAreaRight" fmla="*/ 379080 w 378720"/>
                <a:gd name="textAreaTop" fmla="*/ 0 h 392040"/>
                <a:gd name="textAreaBottom" fmla="*/ 392400 h 392040"/>
              </a:gdLst>
              <a:ahLst/>
              <a:rect l="textAreaLeft" t="textAreaTop" r="textAreaRight" b="textAreaBottom"/>
              <a:pathLst>
                <a:path w="379094" h="392429">
                  <a:moveTo>
                    <a:pt x="333472" y="75431"/>
                  </a:moveTo>
                  <a:lnTo>
                    <a:pt x="53052" y="75431"/>
                  </a:lnTo>
                  <a:lnTo>
                    <a:pt x="31973" y="79438"/>
                  </a:lnTo>
                  <a:lnTo>
                    <a:pt x="15157" y="90517"/>
                  </a:lnTo>
                  <a:lnTo>
                    <a:pt x="4026" y="107253"/>
                  </a:lnTo>
                  <a:lnTo>
                    <a:pt x="0" y="128232"/>
                  </a:lnTo>
                  <a:lnTo>
                    <a:pt x="0" y="392242"/>
                  </a:lnTo>
                  <a:lnTo>
                    <a:pt x="378946" y="392242"/>
                  </a:lnTo>
                  <a:lnTo>
                    <a:pt x="378946" y="128232"/>
                  </a:lnTo>
                  <a:lnTo>
                    <a:pt x="375038" y="107253"/>
                  </a:lnTo>
                  <a:lnTo>
                    <a:pt x="364735" y="90517"/>
                  </a:lnTo>
                  <a:lnTo>
                    <a:pt x="350169" y="79438"/>
                  </a:lnTo>
                  <a:lnTo>
                    <a:pt x="333472" y="75431"/>
                  </a:lnTo>
                  <a:close/>
                </a:path>
                <a:path w="379094" h="392429">
                  <a:moveTo>
                    <a:pt x="287999" y="0"/>
                  </a:moveTo>
                  <a:lnTo>
                    <a:pt x="98526" y="0"/>
                  </a:lnTo>
                  <a:lnTo>
                    <a:pt x="90947" y="7542"/>
                  </a:lnTo>
                  <a:lnTo>
                    <a:pt x="90947" y="75431"/>
                  </a:lnTo>
                  <a:lnTo>
                    <a:pt x="128842" y="75431"/>
                  </a:lnTo>
                  <a:lnTo>
                    <a:pt x="128842" y="37715"/>
                  </a:lnTo>
                  <a:lnTo>
                    <a:pt x="295578" y="37715"/>
                  </a:lnTo>
                  <a:lnTo>
                    <a:pt x="295578" y="7542"/>
                  </a:lnTo>
                  <a:lnTo>
                    <a:pt x="287999" y="0"/>
                  </a:lnTo>
                  <a:close/>
                </a:path>
                <a:path w="379094" h="392429">
                  <a:moveTo>
                    <a:pt x="295578" y="37715"/>
                  </a:moveTo>
                  <a:lnTo>
                    <a:pt x="257683" y="37715"/>
                  </a:lnTo>
                  <a:lnTo>
                    <a:pt x="257683" y="75431"/>
                  </a:lnTo>
                  <a:lnTo>
                    <a:pt x="295578" y="75431"/>
                  </a:lnTo>
                  <a:lnTo>
                    <a:pt x="295578" y="37715"/>
                  </a:lnTo>
                  <a:close/>
                </a:path>
              </a:pathLst>
            </a:custGeom>
            <a:solidFill>
              <a:srgbClr val="c3936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2" name="object 24"/>
            <p:cNvSpPr/>
            <p:nvPr/>
          </p:nvSpPr>
          <p:spPr>
            <a:xfrm>
              <a:off x="1821600" y="6361200"/>
              <a:ext cx="126000" cy="126000"/>
            </a:xfrm>
            <a:custGeom>
              <a:avLst/>
              <a:gdLst>
                <a:gd name="textAreaLeft" fmla="*/ 0 w 126000"/>
                <a:gd name="textAreaRight" fmla="*/ 126360 w 126000"/>
                <a:gd name="textAreaTop" fmla="*/ 0 h 126000"/>
                <a:gd name="textAreaBottom" fmla="*/ 126360 h 126000"/>
              </a:gdLst>
              <a:ahLst/>
              <a:rect l="textAreaLeft" t="textAreaTop" r="textAreaRight" b="textAreaBottom"/>
              <a:pathLst>
                <a:path w="126364" h="126364">
                  <a:moveTo>
                    <a:pt x="66872" y="0"/>
                  </a:moveTo>
                  <a:lnTo>
                    <a:pt x="0" y="59442"/>
                  </a:lnTo>
                  <a:lnTo>
                    <a:pt x="66872" y="126315"/>
                  </a:lnTo>
                  <a:lnTo>
                    <a:pt x="126315" y="59442"/>
                  </a:lnTo>
                  <a:lnTo>
                    <a:pt x="668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3" name="object 25"/>
          <p:cNvGrpSpPr/>
          <p:nvPr/>
        </p:nvGrpSpPr>
        <p:grpSpPr>
          <a:xfrm>
            <a:off x="1702080" y="5235480"/>
            <a:ext cx="365400" cy="418680"/>
            <a:chOff x="1702080" y="5235480"/>
            <a:chExt cx="365400" cy="418680"/>
          </a:xfrm>
        </p:grpSpPr>
        <p:sp>
          <p:nvSpPr>
            <p:cNvPr id="74" name="object 26"/>
            <p:cNvSpPr/>
            <p:nvPr/>
          </p:nvSpPr>
          <p:spPr>
            <a:xfrm>
              <a:off x="1702080" y="5235480"/>
              <a:ext cx="365400" cy="418680"/>
            </a:xfrm>
            <a:custGeom>
              <a:avLst/>
              <a:gdLst>
                <a:gd name="textAreaLeft" fmla="*/ 0 w 365400"/>
                <a:gd name="textAreaRight" fmla="*/ 365760 w 365400"/>
                <a:gd name="textAreaTop" fmla="*/ 0 h 418680"/>
                <a:gd name="textAreaBottom" fmla="*/ 419040 h 418680"/>
              </a:gdLst>
              <a:ahLst/>
              <a:rect l="textAreaLeft" t="textAreaTop" r="textAreaRight" b="textAreaBottom"/>
              <a:pathLst>
                <a:path w="365760" h="419100">
                  <a:moveTo>
                    <a:pt x="365649" y="0"/>
                  </a:moveTo>
                  <a:lnTo>
                    <a:pt x="0" y="0"/>
                  </a:lnTo>
                  <a:lnTo>
                    <a:pt x="0" y="327453"/>
                  </a:lnTo>
                  <a:lnTo>
                    <a:pt x="4046" y="348632"/>
                  </a:lnTo>
                  <a:lnTo>
                    <a:pt x="15235" y="365529"/>
                  </a:lnTo>
                  <a:lnTo>
                    <a:pt x="32137" y="376713"/>
                  </a:lnTo>
                  <a:lnTo>
                    <a:pt x="53323" y="380759"/>
                  </a:lnTo>
                  <a:lnTo>
                    <a:pt x="144736" y="380759"/>
                  </a:lnTo>
                  <a:lnTo>
                    <a:pt x="182824" y="418835"/>
                  </a:lnTo>
                  <a:lnTo>
                    <a:pt x="220913" y="380759"/>
                  </a:lnTo>
                  <a:lnTo>
                    <a:pt x="312326" y="380759"/>
                  </a:lnTo>
                  <a:lnTo>
                    <a:pt x="333512" y="376713"/>
                  </a:lnTo>
                  <a:lnTo>
                    <a:pt x="350414" y="365529"/>
                  </a:lnTo>
                  <a:lnTo>
                    <a:pt x="361602" y="348632"/>
                  </a:lnTo>
                  <a:lnTo>
                    <a:pt x="365649" y="327453"/>
                  </a:lnTo>
                  <a:lnTo>
                    <a:pt x="365649" y="0"/>
                  </a:lnTo>
                  <a:close/>
                </a:path>
              </a:pathLst>
            </a:custGeom>
            <a:solidFill>
              <a:srgbClr val="c593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5" name="object 27"/>
            <p:cNvSpPr/>
            <p:nvPr/>
          </p:nvSpPr>
          <p:spPr>
            <a:xfrm>
              <a:off x="1815120" y="5348520"/>
              <a:ext cx="132840" cy="132840"/>
            </a:xfrm>
            <a:custGeom>
              <a:avLst/>
              <a:gdLst>
                <a:gd name="textAreaLeft" fmla="*/ 0 w 132840"/>
                <a:gd name="textAreaRight" fmla="*/ 133200 w 132840"/>
                <a:gd name="textAreaTop" fmla="*/ 0 h 132840"/>
                <a:gd name="textAreaBottom" fmla="*/ 133200 h 132840"/>
              </a:gdLst>
              <a:ahLst/>
              <a:rect l="textAreaLeft" t="textAreaTop" r="textAreaRight" b="textAreaBottom"/>
              <a:pathLst>
                <a:path w="133350" h="133350">
                  <a:moveTo>
                    <a:pt x="70392" y="0"/>
                  </a:moveTo>
                  <a:lnTo>
                    <a:pt x="0" y="62570"/>
                  </a:lnTo>
                  <a:lnTo>
                    <a:pt x="70392" y="132963"/>
                  </a:lnTo>
                  <a:lnTo>
                    <a:pt x="132963" y="62570"/>
                  </a:lnTo>
                  <a:lnTo>
                    <a:pt x="703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76" name="object 28" descr=""/>
          <p:cNvPicPr/>
          <p:nvPr/>
        </p:nvPicPr>
        <p:blipFill>
          <a:blip r:embed="rId5"/>
          <a:stretch/>
        </p:blipFill>
        <p:spPr>
          <a:xfrm>
            <a:off x="4299840" y="1082520"/>
            <a:ext cx="11472480" cy="47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object 29" descr=""/>
          <p:cNvPicPr/>
          <p:nvPr/>
        </p:nvPicPr>
        <p:blipFill>
          <a:blip r:embed="rId6"/>
          <a:stretch/>
        </p:blipFill>
        <p:spPr>
          <a:xfrm>
            <a:off x="16742880" y="628200"/>
            <a:ext cx="2418480" cy="166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ject 2" descr=""/>
          <p:cNvPicPr/>
          <p:nvPr/>
        </p:nvPicPr>
        <p:blipFill>
          <a:blip r:embed="rId1"/>
          <a:stretch/>
        </p:blipFill>
        <p:spPr>
          <a:xfrm>
            <a:off x="942480" y="628200"/>
            <a:ext cx="2690640" cy="146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object 3" descr=""/>
          <p:cNvPicPr/>
          <p:nvPr/>
        </p:nvPicPr>
        <p:blipFill>
          <a:blip r:embed="rId2"/>
          <a:stretch/>
        </p:blipFill>
        <p:spPr>
          <a:xfrm>
            <a:off x="17193240" y="628200"/>
            <a:ext cx="1968120" cy="146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object 4"/>
          <p:cNvSpPr/>
          <p:nvPr/>
        </p:nvSpPr>
        <p:spPr>
          <a:xfrm>
            <a:off x="3645720" y="4931280"/>
            <a:ext cx="5587560" cy="341280"/>
          </a:xfrm>
          <a:custGeom>
            <a:avLst/>
            <a:gdLst>
              <a:gd name="textAreaLeft" fmla="*/ 0 w 5587560"/>
              <a:gd name="textAreaRight" fmla="*/ 5587920 w 5587560"/>
              <a:gd name="textAreaTop" fmla="*/ 0 h 341280"/>
              <a:gd name="textAreaBottom" fmla="*/ 341640 h 341280"/>
            </a:gdLst>
            <a:ahLst/>
            <a:rect l="textAreaLeft" t="textAreaTop" r="textAreaRight" b="textAreaBottom"/>
            <a:pathLst>
              <a:path w="5588000" h="341629">
                <a:moveTo>
                  <a:pt x="75390" y="5654"/>
                </a:moveTo>
                <a:lnTo>
                  <a:pt x="0" y="5654"/>
                </a:lnTo>
                <a:lnTo>
                  <a:pt x="0" y="335487"/>
                </a:lnTo>
                <a:lnTo>
                  <a:pt x="75390" y="335487"/>
                </a:lnTo>
                <a:lnTo>
                  <a:pt x="75390" y="178581"/>
                </a:lnTo>
                <a:lnTo>
                  <a:pt x="165456" y="178581"/>
                </a:lnTo>
                <a:lnTo>
                  <a:pt x="149838" y="157848"/>
                </a:lnTo>
                <a:lnTo>
                  <a:pt x="156744" y="149367"/>
                </a:lnTo>
                <a:lnTo>
                  <a:pt x="75390" y="149367"/>
                </a:lnTo>
                <a:lnTo>
                  <a:pt x="75390" y="5654"/>
                </a:lnTo>
                <a:close/>
              </a:path>
              <a:path w="5588000" h="341629">
                <a:moveTo>
                  <a:pt x="165456" y="178581"/>
                </a:moveTo>
                <a:lnTo>
                  <a:pt x="75390" y="178581"/>
                </a:lnTo>
                <a:lnTo>
                  <a:pt x="188004" y="335487"/>
                </a:lnTo>
                <a:lnTo>
                  <a:pt x="283656" y="335487"/>
                </a:lnTo>
                <a:lnTo>
                  <a:pt x="165456" y="178581"/>
                </a:lnTo>
                <a:close/>
              </a:path>
              <a:path w="5588000" h="341629">
                <a:moveTo>
                  <a:pt x="273761" y="5654"/>
                </a:moveTo>
                <a:lnTo>
                  <a:pt x="183292" y="5654"/>
                </a:lnTo>
                <a:lnTo>
                  <a:pt x="75390" y="149367"/>
                </a:lnTo>
                <a:lnTo>
                  <a:pt x="156744" y="149367"/>
                </a:lnTo>
                <a:lnTo>
                  <a:pt x="273761" y="5654"/>
                </a:lnTo>
                <a:close/>
              </a:path>
              <a:path w="5588000" h="341629">
                <a:moveTo>
                  <a:pt x="462889" y="76332"/>
                </a:moveTo>
                <a:lnTo>
                  <a:pt x="387499" y="76332"/>
                </a:lnTo>
                <a:lnTo>
                  <a:pt x="387499" y="335487"/>
                </a:lnTo>
                <a:lnTo>
                  <a:pt x="462889" y="335487"/>
                </a:lnTo>
                <a:lnTo>
                  <a:pt x="462889" y="76332"/>
                </a:lnTo>
                <a:close/>
              </a:path>
              <a:path w="5588000" h="341629">
                <a:moveTo>
                  <a:pt x="561839" y="5654"/>
                </a:moveTo>
                <a:lnTo>
                  <a:pt x="288549" y="5654"/>
                </a:lnTo>
                <a:lnTo>
                  <a:pt x="288549" y="76332"/>
                </a:lnTo>
                <a:lnTo>
                  <a:pt x="561839" y="76332"/>
                </a:lnTo>
                <a:lnTo>
                  <a:pt x="561839" y="5654"/>
                </a:lnTo>
                <a:close/>
              </a:path>
              <a:path w="5588000" h="341629">
                <a:moveTo>
                  <a:pt x="746228" y="0"/>
                </a:moveTo>
                <a:lnTo>
                  <a:pt x="675667" y="12250"/>
                </a:lnTo>
                <a:lnTo>
                  <a:pt x="619478" y="49003"/>
                </a:lnTo>
                <a:lnTo>
                  <a:pt x="583082" y="103661"/>
                </a:lnTo>
                <a:lnTo>
                  <a:pt x="570950" y="170571"/>
                </a:lnTo>
                <a:lnTo>
                  <a:pt x="573917" y="206145"/>
                </a:lnTo>
                <a:lnTo>
                  <a:pt x="598512" y="269255"/>
                </a:lnTo>
                <a:lnTo>
                  <a:pt x="646395" y="314902"/>
                </a:lnTo>
                <a:lnTo>
                  <a:pt x="709534" y="338226"/>
                </a:lnTo>
                <a:lnTo>
                  <a:pt x="746228" y="341141"/>
                </a:lnTo>
                <a:lnTo>
                  <a:pt x="781443" y="338226"/>
                </a:lnTo>
                <a:lnTo>
                  <a:pt x="782186" y="338226"/>
                </a:lnTo>
                <a:lnTo>
                  <a:pt x="815493" y="329126"/>
                </a:lnTo>
                <a:lnTo>
                  <a:pt x="845178" y="314107"/>
                </a:lnTo>
                <a:lnTo>
                  <a:pt x="871565" y="293080"/>
                </a:lnTo>
                <a:lnTo>
                  <a:pt x="890810" y="270463"/>
                </a:lnTo>
                <a:lnTo>
                  <a:pt x="746228" y="270463"/>
                </a:lnTo>
                <a:lnTo>
                  <a:pt x="727628" y="268725"/>
                </a:lnTo>
                <a:lnTo>
                  <a:pt x="727190" y="268725"/>
                </a:lnTo>
                <a:lnTo>
                  <a:pt x="709357" y="263277"/>
                </a:lnTo>
                <a:lnTo>
                  <a:pt x="666685" y="226318"/>
                </a:lnTo>
                <a:lnTo>
                  <a:pt x="652785" y="190743"/>
                </a:lnTo>
                <a:lnTo>
                  <a:pt x="651048" y="170571"/>
                </a:lnTo>
                <a:lnTo>
                  <a:pt x="652726" y="149455"/>
                </a:lnTo>
                <a:lnTo>
                  <a:pt x="666155" y="113409"/>
                </a:lnTo>
                <a:lnTo>
                  <a:pt x="708415" y="77628"/>
                </a:lnTo>
                <a:lnTo>
                  <a:pt x="746228" y="70678"/>
                </a:lnTo>
                <a:lnTo>
                  <a:pt x="892646" y="70678"/>
                </a:lnTo>
                <a:lnTo>
                  <a:pt x="872036" y="46647"/>
                </a:lnTo>
                <a:lnTo>
                  <a:pt x="845973" y="26239"/>
                </a:lnTo>
                <a:lnTo>
                  <a:pt x="816318" y="11661"/>
                </a:lnTo>
                <a:lnTo>
                  <a:pt x="783069" y="2915"/>
                </a:lnTo>
                <a:lnTo>
                  <a:pt x="746228" y="0"/>
                </a:lnTo>
                <a:close/>
              </a:path>
              <a:path w="5588000" h="341629">
                <a:moveTo>
                  <a:pt x="892646" y="70678"/>
                </a:moveTo>
                <a:lnTo>
                  <a:pt x="746228" y="70678"/>
                </a:lnTo>
                <a:lnTo>
                  <a:pt x="765488" y="72415"/>
                </a:lnTo>
                <a:lnTo>
                  <a:pt x="783216" y="77628"/>
                </a:lnTo>
                <a:lnTo>
                  <a:pt x="826036" y="113232"/>
                </a:lnTo>
                <a:lnTo>
                  <a:pt x="839700" y="149279"/>
                </a:lnTo>
                <a:lnTo>
                  <a:pt x="841408" y="170571"/>
                </a:lnTo>
                <a:lnTo>
                  <a:pt x="839892" y="190743"/>
                </a:lnTo>
                <a:lnTo>
                  <a:pt x="839848" y="191332"/>
                </a:lnTo>
                <a:lnTo>
                  <a:pt x="827361" y="227378"/>
                </a:lnTo>
                <a:lnTo>
                  <a:pt x="786397" y="263513"/>
                </a:lnTo>
                <a:lnTo>
                  <a:pt x="746228" y="270463"/>
                </a:lnTo>
                <a:lnTo>
                  <a:pt x="890810" y="270463"/>
                </a:lnTo>
                <a:lnTo>
                  <a:pt x="893416" y="267400"/>
                </a:lnTo>
                <a:lnTo>
                  <a:pt x="909024" y="238422"/>
                </a:lnTo>
                <a:lnTo>
                  <a:pt x="918389" y="206145"/>
                </a:lnTo>
                <a:lnTo>
                  <a:pt x="921511" y="170571"/>
                </a:lnTo>
                <a:lnTo>
                  <a:pt x="918419" y="133847"/>
                </a:lnTo>
                <a:lnTo>
                  <a:pt x="909142" y="100952"/>
                </a:lnTo>
                <a:lnTo>
                  <a:pt x="893681" y="71885"/>
                </a:lnTo>
                <a:lnTo>
                  <a:pt x="892646" y="70678"/>
                </a:lnTo>
                <a:close/>
              </a:path>
              <a:path w="5588000" h="341629">
                <a:moveTo>
                  <a:pt x="1153064" y="5654"/>
                </a:moveTo>
                <a:lnTo>
                  <a:pt x="1077202" y="5654"/>
                </a:lnTo>
                <a:lnTo>
                  <a:pt x="1077202" y="335487"/>
                </a:lnTo>
                <a:lnTo>
                  <a:pt x="1152593" y="335487"/>
                </a:lnTo>
                <a:lnTo>
                  <a:pt x="1152593" y="126750"/>
                </a:lnTo>
                <a:lnTo>
                  <a:pt x="1241730" y="126750"/>
                </a:lnTo>
                <a:lnTo>
                  <a:pt x="1153064" y="5654"/>
                </a:lnTo>
                <a:close/>
              </a:path>
              <a:path w="5588000" h="341629">
                <a:moveTo>
                  <a:pt x="1422113" y="125336"/>
                </a:moveTo>
                <a:lnTo>
                  <a:pt x="1346723" y="125336"/>
                </a:lnTo>
                <a:lnTo>
                  <a:pt x="1346723" y="335487"/>
                </a:lnTo>
                <a:lnTo>
                  <a:pt x="1422113" y="335487"/>
                </a:lnTo>
                <a:lnTo>
                  <a:pt x="1422113" y="125336"/>
                </a:lnTo>
                <a:close/>
              </a:path>
              <a:path w="5588000" h="341629">
                <a:moveTo>
                  <a:pt x="1241730" y="126750"/>
                </a:moveTo>
                <a:lnTo>
                  <a:pt x="1152593" y="126750"/>
                </a:lnTo>
                <a:lnTo>
                  <a:pt x="1244004" y="253971"/>
                </a:lnTo>
                <a:lnTo>
                  <a:pt x="1254841" y="253971"/>
                </a:lnTo>
                <a:lnTo>
                  <a:pt x="1332924" y="144655"/>
                </a:lnTo>
                <a:lnTo>
                  <a:pt x="1254841" y="144655"/>
                </a:lnTo>
                <a:lnTo>
                  <a:pt x="1241730" y="126750"/>
                </a:lnTo>
                <a:close/>
              </a:path>
              <a:path w="5588000" h="341629">
                <a:moveTo>
                  <a:pt x="1422113" y="5654"/>
                </a:moveTo>
                <a:lnTo>
                  <a:pt x="1350964" y="5654"/>
                </a:lnTo>
                <a:lnTo>
                  <a:pt x="1254841" y="144655"/>
                </a:lnTo>
                <a:lnTo>
                  <a:pt x="1332924" y="144655"/>
                </a:lnTo>
                <a:lnTo>
                  <a:pt x="1346723" y="125336"/>
                </a:lnTo>
                <a:lnTo>
                  <a:pt x="1422113" y="125336"/>
                </a:lnTo>
                <a:lnTo>
                  <a:pt x="1422113" y="5654"/>
                </a:lnTo>
                <a:close/>
              </a:path>
              <a:path w="5588000" h="341629">
                <a:moveTo>
                  <a:pt x="1658703" y="0"/>
                </a:moveTo>
                <a:lnTo>
                  <a:pt x="1588142" y="12250"/>
                </a:lnTo>
                <a:lnTo>
                  <a:pt x="1531953" y="49003"/>
                </a:lnTo>
                <a:lnTo>
                  <a:pt x="1495553" y="103661"/>
                </a:lnTo>
                <a:lnTo>
                  <a:pt x="1483420" y="170571"/>
                </a:lnTo>
                <a:lnTo>
                  <a:pt x="1486387" y="206145"/>
                </a:lnTo>
                <a:lnTo>
                  <a:pt x="1486483" y="207294"/>
                </a:lnTo>
                <a:lnTo>
                  <a:pt x="1510985" y="269255"/>
                </a:lnTo>
                <a:lnTo>
                  <a:pt x="1558870" y="314902"/>
                </a:lnTo>
                <a:lnTo>
                  <a:pt x="1622009" y="338226"/>
                </a:lnTo>
                <a:lnTo>
                  <a:pt x="1658703" y="341141"/>
                </a:lnTo>
                <a:lnTo>
                  <a:pt x="1693918" y="338226"/>
                </a:lnTo>
                <a:lnTo>
                  <a:pt x="1694661" y="338226"/>
                </a:lnTo>
                <a:lnTo>
                  <a:pt x="1727968" y="329126"/>
                </a:lnTo>
                <a:lnTo>
                  <a:pt x="1757653" y="314107"/>
                </a:lnTo>
                <a:lnTo>
                  <a:pt x="1784039" y="293080"/>
                </a:lnTo>
                <a:lnTo>
                  <a:pt x="1803285" y="270463"/>
                </a:lnTo>
                <a:lnTo>
                  <a:pt x="1658703" y="270463"/>
                </a:lnTo>
                <a:lnTo>
                  <a:pt x="1640103" y="268725"/>
                </a:lnTo>
                <a:lnTo>
                  <a:pt x="1639665" y="268725"/>
                </a:lnTo>
                <a:lnTo>
                  <a:pt x="1621832" y="263277"/>
                </a:lnTo>
                <a:lnTo>
                  <a:pt x="1579160" y="226318"/>
                </a:lnTo>
                <a:lnTo>
                  <a:pt x="1565260" y="190743"/>
                </a:lnTo>
                <a:lnTo>
                  <a:pt x="1563523" y="170571"/>
                </a:lnTo>
                <a:lnTo>
                  <a:pt x="1565201" y="149455"/>
                </a:lnTo>
                <a:lnTo>
                  <a:pt x="1578630" y="113409"/>
                </a:lnTo>
                <a:lnTo>
                  <a:pt x="1620890" y="77628"/>
                </a:lnTo>
                <a:lnTo>
                  <a:pt x="1658703" y="70678"/>
                </a:lnTo>
                <a:lnTo>
                  <a:pt x="1805120" y="70678"/>
                </a:lnTo>
                <a:lnTo>
                  <a:pt x="1784511" y="46647"/>
                </a:lnTo>
                <a:lnTo>
                  <a:pt x="1758448" y="26239"/>
                </a:lnTo>
                <a:lnTo>
                  <a:pt x="1728792" y="11661"/>
                </a:lnTo>
                <a:lnTo>
                  <a:pt x="1695544" y="2915"/>
                </a:lnTo>
                <a:lnTo>
                  <a:pt x="1658703" y="0"/>
                </a:lnTo>
                <a:close/>
              </a:path>
              <a:path w="5588000" h="341629">
                <a:moveTo>
                  <a:pt x="1805120" y="70678"/>
                </a:moveTo>
                <a:lnTo>
                  <a:pt x="1658703" y="70678"/>
                </a:lnTo>
                <a:lnTo>
                  <a:pt x="1677963" y="72415"/>
                </a:lnTo>
                <a:lnTo>
                  <a:pt x="1695691" y="77628"/>
                </a:lnTo>
                <a:lnTo>
                  <a:pt x="1738511" y="113232"/>
                </a:lnTo>
                <a:lnTo>
                  <a:pt x="1752175" y="149279"/>
                </a:lnTo>
                <a:lnTo>
                  <a:pt x="1753883" y="170571"/>
                </a:lnTo>
                <a:lnTo>
                  <a:pt x="1752367" y="190743"/>
                </a:lnTo>
                <a:lnTo>
                  <a:pt x="1739836" y="227378"/>
                </a:lnTo>
                <a:lnTo>
                  <a:pt x="1698872" y="263513"/>
                </a:lnTo>
                <a:lnTo>
                  <a:pt x="1658703" y="270463"/>
                </a:lnTo>
                <a:lnTo>
                  <a:pt x="1803285" y="270463"/>
                </a:lnTo>
                <a:lnTo>
                  <a:pt x="1805891" y="267400"/>
                </a:lnTo>
                <a:lnTo>
                  <a:pt x="1821499" y="238422"/>
                </a:lnTo>
                <a:lnTo>
                  <a:pt x="1830864" y="206145"/>
                </a:lnTo>
                <a:lnTo>
                  <a:pt x="1833986" y="170571"/>
                </a:lnTo>
                <a:lnTo>
                  <a:pt x="1830893" y="133847"/>
                </a:lnTo>
                <a:lnTo>
                  <a:pt x="1821617" y="100952"/>
                </a:lnTo>
                <a:lnTo>
                  <a:pt x="1806156" y="71885"/>
                </a:lnTo>
                <a:lnTo>
                  <a:pt x="1805120" y="70678"/>
                </a:lnTo>
                <a:close/>
              </a:path>
              <a:path w="5588000" h="341629">
                <a:moveTo>
                  <a:pt x="1927794" y="5654"/>
                </a:moveTo>
                <a:lnTo>
                  <a:pt x="1841095" y="5654"/>
                </a:lnTo>
                <a:lnTo>
                  <a:pt x="1955594" y="163503"/>
                </a:lnTo>
                <a:lnTo>
                  <a:pt x="1835912" y="335487"/>
                </a:lnTo>
                <a:lnTo>
                  <a:pt x="1922611" y="335487"/>
                </a:lnTo>
                <a:lnTo>
                  <a:pt x="2027686" y="177638"/>
                </a:lnTo>
                <a:lnTo>
                  <a:pt x="2185306" y="177638"/>
                </a:lnTo>
                <a:lnTo>
                  <a:pt x="2175169" y="163031"/>
                </a:lnTo>
                <a:lnTo>
                  <a:pt x="2184768" y="149838"/>
                </a:lnTo>
                <a:lnTo>
                  <a:pt x="2027686" y="149838"/>
                </a:lnTo>
                <a:lnTo>
                  <a:pt x="1927794" y="5654"/>
                </a:lnTo>
                <a:close/>
              </a:path>
              <a:path w="5588000" h="341629">
                <a:moveTo>
                  <a:pt x="2103077" y="177638"/>
                </a:moveTo>
                <a:lnTo>
                  <a:pt x="2027686" y="177638"/>
                </a:lnTo>
                <a:lnTo>
                  <a:pt x="2027686" y="335487"/>
                </a:lnTo>
                <a:lnTo>
                  <a:pt x="2103077" y="335487"/>
                </a:lnTo>
                <a:lnTo>
                  <a:pt x="2103077" y="177638"/>
                </a:lnTo>
                <a:close/>
              </a:path>
              <a:path w="5588000" h="341629">
                <a:moveTo>
                  <a:pt x="2185306" y="177638"/>
                </a:moveTo>
                <a:lnTo>
                  <a:pt x="2103077" y="177638"/>
                </a:lnTo>
                <a:lnTo>
                  <a:pt x="2208152" y="335487"/>
                </a:lnTo>
                <a:lnTo>
                  <a:pt x="2294851" y="335487"/>
                </a:lnTo>
                <a:lnTo>
                  <a:pt x="2185306" y="177638"/>
                </a:lnTo>
                <a:close/>
              </a:path>
              <a:path w="5588000" h="341629">
                <a:moveTo>
                  <a:pt x="2103077" y="5654"/>
                </a:moveTo>
                <a:lnTo>
                  <a:pt x="2027686" y="5654"/>
                </a:lnTo>
                <a:lnTo>
                  <a:pt x="2027686" y="149838"/>
                </a:lnTo>
                <a:lnTo>
                  <a:pt x="2103077" y="149838"/>
                </a:lnTo>
                <a:lnTo>
                  <a:pt x="2103077" y="5654"/>
                </a:lnTo>
                <a:close/>
              </a:path>
              <a:path w="5588000" h="341629">
                <a:moveTo>
                  <a:pt x="2289668" y="5654"/>
                </a:moveTo>
                <a:lnTo>
                  <a:pt x="2202969" y="5654"/>
                </a:lnTo>
                <a:lnTo>
                  <a:pt x="2103077" y="149838"/>
                </a:lnTo>
                <a:lnTo>
                  <a:pt x="2184768" y="149838"/>
                </a:lnTo>
                <a:lnTo>
                  <a:pt x="2289668" y="5654"/>
                </a:lnTo>
                <a:close/>
              </a:path>
              <a:path w="5588000" h="341629">
                <a:moveTo>
                  <a:pt x="2532624" y="5654"/>
                </a:moveTo>
                <a:lnTo>
                  <a:pt x="2337080" y="5654"/>
                </a:lnTo>
                <a:lnTo>
                  <a:pt x="2337080" y="335487"/>
                </a:lnTo>
                <a:lnTo>
                  <a:pt x="2537336" y="335487"/>
                </a:lnTo>
                <a:lnTo>
                  <a:pt x="2537336" y="264809"/>
                </a:lnTo>
                <a:lnTo>
                  <a:pt x="2412471" y="264809"/>
                </a:lnTo>
                <a:lnTo>
                  <a:pt x="2412471" y="204967"/>
                </a:lnTo>
                <a:lnTo>
                  <a:pt x="2518488" y="204967"/>
                </a:lnTo>
                <a:lnTo>
                  <a:pt x="2518488" y="134289"/>
                </a:lnTo>
                <a:lnTo>
                  <a:pt x="2412471" y="134289"/>
                </a:lnTo>
                <a:lnTo>
                  <a:pt x="2412471" y="76332"/>
                </a:lnTo>
                <a:lnTo>
                  <a:pt x="2532624" y="76332"/>
                </a:lnTo>
                <a:lnTo>
                  <a:pt x="2532624" y="5654"/>
                </a:lnTo>
                <a:close/>
              </a:path>
              <a:path w="5588000" h="341629">
                <a:moveTo>
                  <a:pt x="2744754" y="76332"/>
                </a:moveTo>
                <a:lnTo>
                  <a:pt x="2669363" y="76332"/>
                </a:lnTo>
                <a:lnTo>
                  <a:pt x="2669363" y="335487"/>
                </a:lnTo>
                <a:lnTo>
                  <a:pt x="2744754" y="335487"/>
                </a:lnTo>
                <a:lnTo>
                  <a:pt x="2744754" y="76332"/>
                </a:lnTo>
                <a:close/>
              </a:path>
              <a:path w="5588000" h="341629">
                <a:moveTo>
                  <a:pt x="2843703" y="5654"/>
                </a:moveTo>
                <a:lnTo>
                  <a:pt x="2570413" y="5654"/>
                </a:lnTo>
                <a:lnTo>
                  <a:pt x="2570413" y="76332"/>
                </a:lnTo>
                <a:lnTo>
                  <a:pt x="2843703" y="76332"/>
                </a:lnTo>
                <a:lnTo>
                  <a:pt x="2843703" y="5654"/>
                </a:lnTo>
                <a:close/>
              </a:path>
              <a:path w="5588000" h="341629">
                <a:moveTo>
                  <a:pt x="3251188" y="5654"/>
                </a:moveTo>
                <a:lnTo>
                  <a:pt x="2984966" y="5654"/>
                </a:lnTo>
                <a:lnTo>
                  <a:pt x="2984966" y="335487"/>
                </a:lnTo>
                <a:lnTo>
                  <a:pt x="3060357" y="335487"/>
                </a:lnTo>
                <a:lnTo>
                  <a:pt x="3060357" y="76332"/>
                </a:lnTo>
                <a:lnTo>
                  <a:pt x="3251188" y="76332"/>
                </a:lnTo>
                <a:lnTo>
                  <a:pt x="3251188" y="5654"/>
                </a:lnTo>
                <a:close/>
              </a:path>
              <a:path w="5588000" h="341629">
                <a:moveTo>
                  <a:pt x="3251188" y="76332"/>
                </a:moveTo>
                <a:lnTo>
                  <a:pt x="3175798" y="76332"/>
                </a:lnTo>
                <a:lnTo>
                  <a:pt x="3175798" y="335487"/>
                </a:lnTo>
                <a:lnTo>
                  <a:pt x="3251188" y="335487"/>
                </a:lnTo>
                <a:lnTo>
                  <a:pt x="3251188" y="76332"/>
                </a:lnTo>
                <a:close/>
              </a:path>
              <a:path w="5588000" h="341629">
                <a:moveTo>
                  <a:pt x="3487789" y="0"/>
                </a:moveTo>
                <a:lnTo>
                  <a:pt x="3417228" y="12250"/>
                </a:lnTo>
                <a:lnTo>
                  <a:pt x="3361039" y="49003"/>
                </a:lnTo>
                <a:lnTo>
                  <a:pt x="3324639" y="103661"/>
                </a:lnTo>
                <a:lnTo>
                  <a:pt x="3312506" y="170571"/>
                </a:lnTo>
                <a:lnTo>
                  <a:pt x="3315473" y="206145"/>
                </a:lnTo>
                <a:lnTo>
                  <a:pt x="3340071" y="269255"/>
                </a:lnTo>
                <a:lnTo>
                  <a:pt x="3387955" y="314902"/>
                </a:lnTo>
                <a:lnTo>
                  <a:pt x="3451095" y="338226"/>
                </a:lnTo>
                <a:lnTo>
                  <a:pt x="3487789" y="341141"/>
                </a:lnTo>
                <a:lnTo>
                  <a:pt x="3523003" y="338226"/>
                </a:lnTo>
                <a:lnTo>
                  <a:pt x="3523747" y="338226"/>
                </a:lnTo>
                <a:lnTo>
                  <a:pt x="3557053" y="329126"/>
                </a:lnTo>
                <a:lnTo>
                  <a:pt x="3586738" y="314107"/>
                </a:lnTo>
                <a:lnTo>
                  <a:pt x="3613125" y="293080"/>
                </a:lnTo>
                <a:lnTo>
                  <a:pt x="3632370" y="270463"/>
                </a:lnTo>
                <a:lnTo>
                  <a:pt x="3487789" y="270463"/>
                </a:lnTo>
                <a:lnTo>
                  <a:pt x="3469189" y="268725"/>
                </a:lnTo>
                <a:lnTo>
                  <a:pt x="3468751" y="268725"/>
                </a:lnTo>
                <a:lnTo>
                  <a:pt x="3450918" y="263277"/>
                </a:lnTo>
                <a:lnTo>
                  <a:pt x="3408246" y="226318"/>
                </a:lnTo>
                <a:lnTo>
                  <a:pt x="3394346" y="190743"/>
                </a:lnTo>
                <a:lnTo>
                  <a:pt x="3392608" y="170571"/>
                </a:lnTo>
                <a:lnTo>
                  <a:pt x="3394287" y="149455"/>
                </a:lnTo>
                <a:lnTo>
                  <a:pt x="3407716" y="113409"/>
                </a:lnTo>
                <a:lnTo>
                  <a:pt x="3449976" y="77628"/>
                </a:lnTo>
                <a:lnTo>
                  <a:pt x="3487789" y="70678"/>
                </a:lnTo>
                <a:lnTo>
                  <a:pt x="3634206" y="70678"/>
                </a:lnTo>
                <a:lnTo>
                  <a:pt x="3613596" y="46647"/>
                </a:lnTo>
                <a:lnTo>
                  <a:pt x="3587534" y="26239"/>
                </a:lnTo>
                <a:lnTo>
                  <a:pt x="3557878" y="11661"/>
                </a:lnTo>
                <a:lnTo>
                  <a:pt x="3524630" y="2915"/>
                </a:lnTo>
                <a:lnTo>
                  <a:pt x="3487789" y="0"/>
                </a:lnTo>
                <a:close/>
              </a:path>
              <a:path w="5588000" h="341629">
                <a:moveTo>
                  <a:pt x="3634206" y="70678"/>
                </a:moveTo>
                <a:lnTo>
                  <a:pt x="3487789" y="70678"/>
                </a:lnTo>
                <a:lnTo>
                  <a:pt x="3507048" y="72415"/>
                </a:lnTo>
                <a:lnTo>
                  <a:pt x="3524777" y="77628"/>
                </a:lnTo>
                <a:lnTo>
                  <a:pt x="3567596" y="113232"/>
                </a:lnTo>
                <a:lnTo>
                  <a:pt x="3581261" y="149279"/>
                </a:lnTo>
                <a:lnTo>
                  <a:pt x="3582969" y="170571"/>
                </a:lnTo>
                <a:lnTo>
                  <a:pt x="3581452" y="190743"/>
                </a:lnTo>
                <a:lnTo>
                  <a:pt x="3568922" y="227378"/>
                </a:lnTo>
                <a:lnTo>
                  <a:pt x="3527958" y="263513"/>
                </a:lnTo>
                <a:lnTo>
                  <a:pt x="3487789" y="270463"/>
                </a:lnTo>
                <a:lnTo>
                  <a:pt x="3632370" y="270463"/>
                </a:lnTo>
                <a:lnTo>
                  <a:pt x="3634977" y="267400"/>
                </a:lnTo>
                <a:lnTo>
                  <a:pt x="3650585" y="238422"/>
                </a:lnTo>
                <a:lnTo>
                  <a:pt x="3659950" y="206145"/>
                </a:lnTo>
                <a:lnTo>
                  <a:pt x="3663071" y="170571"/>
                </a:lnTo>
                <a:lnTo>
                  <a:pt x="3659979" y="133847"/>
                </a:lnTo>
                <a:lnTo>
                  <a:pt x="3650702" y="100952"/>
                </a:lnTo>
                <a:lnTo>
                  <a:pt x="3635242" y="71885"/>
                </a:lnTo>
                <a:lnTo>
                  <a:pt x="3634206" y="70678"/>
                </a:lnTo>
                <a:close/>
              </a:path>
              <a:path w="5588000" h="341629">
                <a:moveTo>
                  <a:pt x="3976706" y="5654"/>
                </a:moveTo>
                <a:lnTo>
                  <a:pt x="3758074" y="5654"/>
                </a:lnTo>
                <a:lnTo>
                  <a:pt x="3753362" y="71620"/>
                </a:lnTo>
                <a:lnTo>
                  <a:pt x="3749150" y="120035"/>
                </a:lnTo>
                <a:lnTo>
                  <a:pt x="3744056" y="160676"/>
                </a:lnTo>
                <a:lnTo>
                  <a:pt x="3731216" y="218632"/>
                </a:lnTo>
                <a:lnTo>
                  <a:pt x="3711269" y="254599"/>
                </a:lnTo>
                <a:lnTo>
                  <a:pt x="3697133" y="261353"/>
                </a:lnTo>
                <a:lnTo>
                  <a:pt x="3684544" y="261353"/>
                </a:lnTo>
                <a:lnTo>
                  <a:pt x="3683278" y="328890"/>
                </a:lnTo>
                <a:lnTo>
                  <a:pt x="3683154" y="335487"/>
                </a:lnTo>
                <a:lnTo>
                  <a:pt x="3702679" y="337725"/>
                </a:lnTo>
                <a:lnTo>
                  <a:pt x="3720261" y="337372"/>
                </a:lnTo>
                <a:lnTo>
                  <a:pt x="3762049" y="320085"/>
                </a:lnTo>
                <a:lnTo>
                  <a:pt x="3793413" y="269992"/>
                </a:lnTo>
                <a:lnTo>
                  <a:pt x="3796363" y="261353"/>
                </a:lnTo>
                <a:lnTo>
                  <a:pt x="3691479" y="261353"/>
                </a:lnTo>
                <a:lnTo>
                  <a:pt x="3684568" y="260097"/>
                </a:lnTo>
                <a:lnTo>
                  <a:pt x="3796792" y="260097"/>
                </a:lnTo>
                <a:lnTo>
                  <a:pt x="3802071" y="244636"/>
                </a:lnTo>
                <a:lnTo>
                  <a:pt x="3809669" y="214273"/>
                </a:lnTo>
                <a:lnTo>
                  <a:pt x="3816207" y="178905"/>
                </a:lnTo>
                <a:lnTo>
                  <a:pt x="3821684" y="138530"/>
                </a:lnTo>
                <a:lnTo>
                  <a:pt x="3828752" y="76332"/>
                </a:lnTo>
                <a:lnTo>
                  <a:pt x="3976706" y="76332"/>
                </a:lnTo>
                <a:lnTo>
                  <a:pt x="3976706" y="5654"/>
                </a:lnTo>
                <a:close/>
              </a:path>
              <a:path w="5588000" h="341629">
                <a:moveTo>
                  <a:pt x="3976706" y="76332"/>
                </a:moveTo>
                <a:lnTo>
                  <a:pt x="3901315" y="76332"/>
                </a:lnTo>
                <a:lnTo>
                  <a:pt x="3901315" y="335487"/>
                </a:lnTo>
                <a:lnTo>
                  <a:pt x="3976706" y="335487"/>
                </a:lnTo>
                <a:lnTo>
                  <a:pt x="3976706" y="76332"/>
                </a:lnTo>
                <a:close/>
              </a:path>
              <a:path w="5588000" h="341629">
                <a:moveTo>
                  <a:pt x="4114010" y="256798"/>
                </a:moveTo>
                <a:lnTo>
                  <a:pt x="4087624" y="320880"/>
                </a:lnTo>
                <a:lnTo>
                  <a:pt x="4092336" y="324650"/>
                </a:lnTo>
                <a:lnTo>
                  <a:pt x="4099561" y="328105"/>
                </a:lnTo>
                <a:lnTo>
                  <a:pt x="4137570" y="335487"/>
                </a:lnTo>
                <a:lnTo>
                  <a:pt x="4151670" y="334427"/>
                </a:lnTo>
                <a:lnTo>
                  <a:pt x="4152754" y="334427"/>
                </a:lnTo>
                <a:lnTo>
                  <a:pt x="4193170" y="316639"/>
                </a:lnTo>
                <a:lnTo>
                  <a:pt x="4225064" y="275999"/>
                </a:lnTo>
                <a:lnTo>
                  <a:pt x="4230501" y="264809"/>
                </a:lnTo>
                <a:lnTo>
                  <a:pt x="4129874" y="264809"/>
                </a:lnTo>
                <a:lnTo>
                  <a:pt x="4122178" y="262138"/>
                </a:lnTo>
                <a:lnTo>
                  <a:pt x="4114010" y="256798"/>
                </a:lnTo>
                <a:close/>
              </a:path>
              <a:path w="5588000" h="341629">
                <a:moveTo>
                  <a:pt x="4109298" y="5654"/>
                </a:moveTo>
                <a:lnTo>
                  <a:pt x="4024013" y="5654"/>
                </a:lnTo>
                <a:lnTo>
                  <a:pt x="4165841" y="241720"/>
                </a:lnTo>
                <a:lnTo>
                  <a:pt x="4161601" y="251615"/>
                </a:lnTo>
                <a:lnTo>
                  <a:pt x="4157772" y="257387"/>
                </a:lnTo>
                <a:lnTo>
                  <a:pt x="4152412" y="261510"/>
                </a:lnTo>
                <a:lnTo>
                  <a:pt x="4145521" y="263984"/>
                </a:lnTo>
                <a:lnTo>
                  <a:pt x="4137099" y="264809"/>
                </a:lnTo>
                <a:lnTo>
                  <a:pt x="4230501" y="264809"/>
                </a:lnTo>
                <a:lnTo>
                  <a:pt x="4234106" y="257387"/>
                </a:lnTo>
                <a:lnTo>
                  <a:pt x="4273977" y="166801"/>
                </a:lnTo>
                <a:lnTo>
                  <a:pt x="4202123" y="166801"/>
                </a:lnTo>
                <a:lnTo>
                  <a:pt x="4109298" y="5654"/>
                </a:lnTo>
                <a:close/>
              </a:path>
              <a:path w="5588000" h="341629">
                <a:moveTo>
                  <a:pt x="4344893" y="5654"/>
                </a:moveTo>
                <a:lnTo>
                  <a:pt x="4269032" y="5654"/>
                </a:lnTo>
                <a:lnTo>
                  <a:pt x="4202123" y="166801"/>
                </a:lnTo>
                <a:lnTo>
                  <a:pt x="4273977" y="166801"/>
                </a:lnTo>
                <a:lnTo>
                  <a:pt x="4344893" y="5654"/>
                </a:lnTo>
                <a:close/>
              </a:path>
              <a:path w="5588000" h="341629">
                <a:moveTo>
                  <a:pt x="4618540" y="209208"/>
                </a:moveTo>
                <a:lnTo>
                  <a:pt x="4543149" y="209208"/>
                </a:lnTo>
                <a:lnTo>
                  <a:pt x="4543149" y="335487"/>
                </a:lnTo>
                <a:lnTo>
                  <a:pt x="4618540" y="335487"/>
                </a:lnTo>
                <a:lnTo>
                  <a:pt x="4618540" y="209208"/>
                </a:lnTo>
                <a:close/>
              </a:path>
              <a:path w="5588000" h="341629">
                <a:moveTo>
                  <a:pt x="4446555" y="5654"/>
                </a:moveTo>
                <a:lnTo>
                  <a:pt x="4371165" y="5654"/>
                </a:lnTo>
                <a:lnTo>
                  <a:pt x="4371165" y="123451"/>
                </a:lnTo>
                <a:lnTo>
                  <a:pt x="4372954" y="148042"/>
                </a:lnTo>
                <a:lnTo>
                  <a:pt x="4373020" y="148955"/>
                </a:lnTo>
                <a:lnTo>
                  <a:pt x="4387863" y="189006"/>
                </a:lnTo>
                <a:lnTo>
                  <a:pt x="4416635" y="214480"/>
                </a:lnTo>
                <a:lnTo>
                  <a:pt x="4472471" y="228527"/>
                </a:lnTo>
                <a:lnTo>
                  <a:pt x="4494028" y="227320"/>
                </a:lnTo>
                <a:lnTo>
                  <a:pt x="4512993" y="223697"/>
                </a:lnTo>
                <a:lnTo>
                  <a:pt x="4529367" y="217660"/>
                </a:lnTo>
                <a:lnTo>
                  <a:pt x="4543149" y="209208"/>
                </a:lnTo>
                <a:lnTo>
                  <a:pt x="4618540" y="209208"/>
                </a:lnTo>
                <a:lnTo>
                  <a:pt x="4618540" y="157848"/>
                </a:lnTo>
                <a:lnTo>
                  <a:pt x="4492732" y="157848"/>
                </a:lnTo>
                <a:lnTo>
                  <a:pt x="4482101" y="157053"/>
                </a:lnTo>
                <a:lnTo>
                  <a:pt x="4449500" y="127457"/>
                </a:lnTo>
                <a:lnTo>
                  <a:pt x="4446555" y="100834"/>
                </a:lnTo>
                <a:lnTo>
                  <a:pt x="4446555" y="5654"/>
                </a:lnTo>
                <a:close/>
              </a:path>
              <a:path w="5588000" h="341629">
                <a:moveTo>
                  <a:pt x="4618540" y="5654"/>
                </a:moveTo>
                <a:lnTo>
                  <a:pt x="4543149" y="5654"/>
                </a:lnTo>
                <a:lnTo>
                  <a:pt x="4543149" y="140414"/>
                </a:lnTo>
                <a:lnTo>
                  <a:pt x="4531163" y="148042"/>
                </a:lnTo>
                <a:lnTo>
                  <a:pt x="4518765" y="153490"/>
                </a:lnTo>
                <a:lnTo>
                  <a:pt x="4505955" y="156759"/>
                </a:lnTo>
                <a:lnTo>
                  <a:pt x="4492732" y="157848"/>
                </a:lnTo>
                <a:lnTo>
                  <a:pt x="4618540" y="157848"/>
                </a:lnTo>
                <a:lnTo>
                  <a:pt x="4618540" y="5654"/>
                </a:lnTo>
                <a:close/>
              </a:path>
              <a:path w="5588000" h="341629">
                <a:moveTo>
                  <a:pt x="4778545" y="5654"/>
                </a:moveTo>
                <a:lnTo>
                  <a:pt x="4703155" y="5654"/>
                </a:lnTo>
                <a:lnTo>
                  <a:pt x="4703155" y="335487"/>
                </a:lnTo>
                <a:lnTo>
                  <a:pt x="4769121" y="335487"/>
                </a:lnTo>
                <a:lnTo>
                  <a:pt x="4858106" y="210622"/>
                </a:lnTo>
                <a:lnTo>
                  <a:pt x="4778545" y="210622"/>
                </a:lnTo>
                <a:lnTo>
                  <a:pt x="4778545" y="5654"/>
                </a:lnTo>
                <a:close/>
              </a:path>
              <a:path w="5588000" h="341629">
                <a:moveTo>
                  <a:pt x="4990581" y="130519"/>
                </a:moveTo>
                <a:lnTo>
                  <a:pt x="4915190" y="130519"/>
                </a:lnTo>
                <a:lnTo>
                  <a:pt x="4915190" y="335487"/>
                </a:lnTo>
                <a:lnTo>
                  <a:pt x="4990581" y="335487"/>
                </a:lnTo>
                <a:lnTo>
                  <a:pt x="4990581" y="130519"/>
                </a:lnTo>
                <a:close/>
              </a:path>
              <a:path w="5588000" h="341629">
                <a:moveTo>
                  <a:pt x="4990581" y="5654"/>
                </a:moveTo>
                <a:lnTo>
                  <a:pt x="4924614" y="5654"/>
                </a:lnTo>
                <a:lnTo>
                  <a:pt x="4778545" y="210622"/>
                </a:lnTo>
                <a:lnTo>
                  <a:pt x="4858106" y="210622"/>
                </a:lnTo>
                <a:lnTo>
                  <a:pt x="4915190" y="130519"/>
                </a:lnTo>
                <a:lnTo>
                  <a:pt x="4990581" y="130519"/>
                </a:lnTo>
                <a:lnTo>
                  <a:pt x="4990581" y="5654"/>
                </a:lnTo>
                <a:close/>
              </a:path>
              <a:path w="5588000" h="341629">
                <a:moveTo>
                  <a:pt x="5212061" y="76332"/>
                </a:moveTo>
                <a:lnTo>
                  <a:pt x="5136670" y="76332"/>
                </a:lnTo>
                <a:lnTo>
                  <a:pt x="5136670" y="335487"/>
                </a:lnTo>
                <a:lnTo>
                  <a:pt x="5212061" y="335487"/>
                </a:lnTo>
                <a:lnTo>
                  <a:pt x="5212061" y="76332"/>
                </a:lnTo>
                <a:close/>
              </a:path>
              <a:path w="5588000" h="341629">
                <a:moveTo>
                  <a:pt x="5311011" y="5654"/>
                </a:moveTo>
                <a:lnTo>
                  <a:pt x="5037720" y="5654"/>
                </a:lnTo>
                <a:lnTo>
                  <a:pt x="5037720" y="76332"/>
                </a:lnTo>
                <a:lnTo>
                  <a:pt x="5311011" y="76332"/>
                </a:lnTo>
                <a:lnTo>
                  <a:pt x="5311011" y="5654"/>
                </a:lnTo>
                <a:close/>
              </a:path>
              <a:path w="5588000" h="341629">
                <a:moveTo>
                  <a:pt x="5433331" y="5654"/>
                </a:moveTo>
                <a:lnTo>
                  <a:pt x="5357941" y="5654"/>
                </a:lnTo>
                <a:lnTo>
                  <a:pt x="5357941" y="335605"/>
                </a:lnTo>
                <a:lnTo>
                  <a:pt x="5376789" y="335605"/>
                </a:lnTo>
                <a:lnTo>
                  <a:pt x="5428994" y="336429"/>
                </a:lnTo>
                <a:lnTo>
                  <a:pt x="5446525" y="336429"/>
                </a:lnTo>
                <a:lnTo>
                  <a:pt x="5478094" y="334456"/>
                </a:lnTo>
                <a:lnTo>
                  <a:pt x="5529925" y="318671"/>
                </a:lnTo>
                <a:lnTo>
                  <a:pt x="5566472" y="287426"/>
                </a:lnTo>
                <a:lnTo>
                  <a:pt x="5578532" y="265751"/>
                </a:lnTo>
                <a:lnTo>
                  <a:pt x="5450765" y="265751"/>
                </a:lnTo>
                <a:lnTo>
                  <a:pt x="5443383" y="265123"/>
                </a:lnTo>
                <a:lnTo>
                  <a:pt x="5433331" y="263866"/>
                </a:lnTo>
                <a:lnTo>
                  <a:pt x="5433331" y="179994"/>
                </a:lnTo>
                <a:lnTo>
                  <a:pt x="5444954" y="178424"/>
                </a:lnTo>
                <a:lnTo>
                  <a:pt x="5452493" y="177638"/>
                </a:lnTo>
                <a:lnTo>
                  <a:pt x="5581291" y="177638"/>
                </a:lnTo>
                <a:lnTo>
                  <a:pt x="5579518" y="171042"/>
                </a:lnTo>
                <a:lnTo>
                  <a:pt x="5555841" y="136174"/>
                </a:lnTo>
                <a:lnTo>
                  <a:pt x="5516732" y="114263"/>
                </a:lnTo>
                <a:lnTo>
                  <a:pt x="5491794" y="108844"/>
                </a:lnTo>
                <a:lnTo>
                  <a:pt x="5433331" y="108844"/>
                </a:lnTo>
                <a:lnTo>
                  <a:pt x="5433331" y="5654"/>
                </a:lnTo>
                <a:close/>
              </a:path>
              <a:path w="5588000" h="341629">
                <a:moveTo>
                  <a:pt x="5581291" y="177638"/>
                </a:moveTo>
                <a:lnTo>
                  <a:pt x="5455949" y="177638"/>
                </a:lnTo>
                <a:lnTo>
                  <a:pt x="5478418" y="180289"/>
                </a:lnTo>
                <a:lnTo>
                  <a:pt x="5494468" y="188240"/>
                </a:lnTo>
                <a:lnTo>
                  <a:pt x="5504098" y="201492"/>
                </a:lnTo>
                <a:lnTo>
                  <a:pt x="5507308" y="220045"/>
                </a:lnTo>
                <a:lnTo>
                  <a:pt x="5504069" y="240042"/>
                </a:lnTo>
                <a:lnTo>
                  <a:pt x="5494351" y="254325"/>
                </a:lnTo>
                <a:lnTo>
                  <a:pt x="5478153" y="262894"/>
                </a:lnTo>
                <a:lnTo>
                  <a:pt x="5455477" y="265751"/>
                </a:lnTo>
                <a:lnTo>
                  <a:pt x="5578532" y="265751"/>
                </a:lnTo>
                <a:lnTo>
                  <a:pt x="5585084" y="244076"/>
                </a:lnTo>
                <a:lnTo>
                  <a:pt x="5587411" y="218161"/>
                </a:lnTo>
                <a:lnTo>
                  <a:pt x="5585437" y="193070"/>
                </a:lnTo>
                <a:lnTo>
                  <a:pt x="5581291" y="177638"/>
                </a:lnTo>
                <a:close/>
              </a:path>
              <a:path w="5588000" h="341629">
                <a:moveTo>
                  <a:pt x="5464415" y="107077"/>
                </a:moveTo>
                <a:lnTo>
                  <a:pt x="5454888" y="107077"/>
                </a:lnTo>
                <a:lnTo>
                  <a:pt x="5447467" y="107431"/>
                </a:lnTo>
                <a:lnTo>
                  <a:pt x="5440281" y="108020"/>
                </a:lnTo>
                <a:lnTo>
                  <a:pt x="5433331" y="108844"/>
                </a:lnTo>
                <a:lnTo>
                  <a:pt x="5492458" y="108844"/>
                </a:lnTo>
                <a:lnTo>
                  <a:pt x="5464415" y="107077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1" name="object 5" descr=""/>
          <p:cNvPicPr/>
          <p:nvPr/>
        </p:nvPicPr>
        <p:blipFill>
          <a:blip r:embed="rId3"/>
          <a:stretch/>
        </p:blipFill>
        <p:spPr>
          <a:xfrm>
            <a:off x="9388800" y="4852080"/>
            <a:ext cx="7112520" cy="47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object 6" descr=""/>
          <p:cNvPicPr/>
          <p:nvPr/>
        </p:nvPicPr>
        <p:blipFill>
          <a:blip r:embed="rId4"/>
          <a:stretch/>
        </p:blipFill>
        <p:spPr>
          <a:xfrm>
            <a:off x="2048400" y="2711880"/>
            <a:ext cx="1604016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object 7" descr=""/>
          <p:cNvPicPr/>
          <p:nvPr/>
        </p:nvPicPr>
        <p:blipFill>
          <a:blip r:embed="rId5"/>
          <a:stretch/>
        </p:blipFill>
        <p:spPr>
          <a:xfrm>
            <a:off x="1905480" y="3612600"/>
            <a:ext cx="16326360" cy="57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object 8"/>
          <p:cNvSpPr/>
          <p:nvPr/>
        </p:nvSpPr>
        <p:spPr>
          <a:xfrm>
            <a:off x="9292320" y="10540440"/>
            <a:ext cx="1506960" cy="227520"/>
          </a:xfrm>
          <a:custGeom>
            <a:avLst/>
            <a:gdLst>
              <a:gd name="textAreaLeft" fmla="*/ 0 w 1506960"/>
              <a:gd name="textAreaRight" fmla="*/ 1507320 w 1506960"/>
              <a:gd name="textAreaTop" fmla="*/ 0 h 227520"/>
              <a:gd name="textAreaBottom" fmla="*/ 227880 h 227520"/>
            </a:gdLst>
            <a:ahLst/>
            <a:rect l="textAreaLeft" t="textAreaTop" r="textAreaRight" b="textAreaBottom"/>
            <a:pathLst>
              <a:path w="1507490" h="227965">
                <a:moveTo>
                  <a:pt x="114970" y="0"/>
                </a:moveTo>
                <a:lnTo>
                  <a:pt x="66437" y="8010"/>
                </a:lnTo>
                <a:lnTo>
                  <a:pt x="30156" y="32040"/>
                </a:lnTo>
                <a:lnTo>
                  <a:pt x="7539" y="68479"/>
                </a:lnTo>
                <a:lnTo>
                  <a:pt x="0" y="113713"/>
                </a:lnTo>
                <a:lnTo>
                  <a:pt x="2002" y="137960"/>
                </a:lnTo>
                <a:lnTo>
                  <a:pt x="18055" y="179307"/>
                </a:lnTo>
                <a:lnTo>
                  <a:pt x="49258" y="209934"/>
                </a:lnTo>
                <a:lnTo>
                  <a:pt x="90880" y="225483"/>
                </a:lnTo>
                <a:lnTo>
                  <a:pt x="115284" y="227427"/>
                </a:lnTo>
                <a:lnTo>
                  <a:pt x="126259" y="226995"/>
                </a:lnTo>
                <a:lnTo>
                  <a:pt x="166349" y="216649"/>
                </a:lnTo>
                <a:lnTo>
                  <a:pt x="186905" y="201983"/>
                </a:lnTo>
                <a:lnTo>
                  <a:pt x="175887" y="180308"/>
                </a:lnTo>
                <a:lnTo>
                  <a:pt x="119996" y="180308"/>
                </a:lnTo>
                <a:lnTo>
                  <a:pt x="107828" y="179307"/>
                </a:lnTo>
                <a:lnTo>
                  <a:pt x="106493" y="179307"/>
                </a:lnTo>
                <a:lnTo>
                  <a:pt x="93216" y="175675"/>
                </a:lnTo>
                <a:lnTo>
                  <a:pt x="58034" y="140178"/>
                </a:lnTo>
                <a:lnTo>
                  <a:pt x="53401" y="113713"/>
                </a:lnTo>
                <a:lnTo>
                  <a:pt x="54481" y="98753"/>
                </a:lnTo>
                <a:lnTo>
                  <a:pt x="80043" y="57013"/>
                </a:lnTo>
                <a:lnTo>
                  <a:pt x="114970" y="47118"/>
                </a:lnTo>
                <a:lnTo>
                  <a:pt x="167882" y="47118"/>
                </a:lnTo>
                <a:lnTo>
                  <a:pt x="182193" y="22931"/>
                </a:lnTo>
                <a:lnTo>
                  <a:pt x="144478" y="3533"/>
                </a:lnTo>
                <a:lnTo>
                  <a:pt x="125159" y="392"/>
                </a:lnTo>
                <a:lnTo>
                  <a:pt x="114970" y="0"/>
                </a:lnTo>
                <a:close/>
              </a:path>
              <a:path w="1507490" h="227965">
                <a:moveTo>
                  <a:pt x="167743" y="164288"/>
                </a:moveTo>
                <a:lnTo>
                  <a:pt x="156748" y="171297"/>
                </a:lnTo>
                <a:lnTo>
                  <a:pt x="145126" y="176303"/>
                </a:lnTo>
                <a:lnTo>
                  <a:pt x="132875" y="179307"/>
                </a:lnTo>
                <a:lnTo>
                  <a:pt x="119996" y="180308"/>
                </a:lnTo>
                <a:lnTo>
                  <a:pt x="175887" y="180308"/>
                </a:lnTo>
                <a:lnTo>
                  <a:pt x="167743" y="164288"/>
                </a:lnTo>
                <a:close/>
              </a:path>
              <a:path w="1507490" h="227965">
                <a:moveTo>
                  <a:pt x="167882" y="47118"/>
                </a:moveTo>
                <a:lnTo>
                  <a:pt x="114970" y="47118"/>
                </a:lnTo>
                <a:lnTo>
                  <a:pt x="126376" y="47963"/>
                </a:lnTo>
                <a:lnTo>
                  <a:pt x="137665" y="50495"/>
                </a:lnTo>
                <a:lnTo>
                  <a:pt x="148836" y="54716"/>
                </a:lnTo>
                <a:lnTo>
                  <a:pt x="159890" y="60626"/>
                </a:lnTo>
                <a:lnTo>
                  <a:pt x="167882" y="47118"/>
                </a:lnTo>
                <a:close/>
              </a:path>
              <a:path w="1507490" h="227965">
                <a:moveTo>
                  <a:pt x="307843" y="0"/>
                </a:moveTo>
                <a:lnTo>
                  <a:pt x="262452" y="8167"/>
                </a:lnTo>
                <a:lnTo>
                  <a:pt x="226799" y="32669"/>
                </a:lnTo>
                <a:lnTo>
                  <a:pt x="203946" y="69107"/>
                </a:lnTo>
                <a:lnTo>
                  <a:pt x="196328" y="113713"/>
                </a:lnTo>
                <a:lnTo>
                  <a:pt x="198272" y="138451"/>
                </a:lnTo>
                <a:lnTo>
                  <a:pt x="213821" y="179915"/>
                </a:lnTo>
                <a:lnTo>
                  <a:pt x="244625" y="210111"/>
                </a:lnTo>
                <a:lnTo>
                  <a:pt x="287975" y="225503"/>
                </a:lnTo>
                <a:lnTo>
                  <a:pt x="314126" y="227427"/>
                </a:lnTo>
                <a:lnTo>
                  <a:pt x="325042" y="226897"/>
                </a:lnTo>
                <a:lnTo>
                  <a:pt x="369923" y="214352"/>
                </a:lnTo>
                <a:lnTo>
                  <a:pt x="396427" y="196329"/>
                </a:lnTo>
                <a:lnTo>
                  <a:pt x="396427" y="180308"/>
                </a:lnTo>
                <a:lnTo>
                  <a:pt x="314754" y="180308"/>
                </a:lnTo>
                <a:lnTo>
                  <a:pt x="300717" y="179189"/>
                </a:lnTo>
                <a:lnTo>
                  <a:pt x="259625" y="152528"/>
                </a:lnTo>
                <a:lnTo>
                  <a:pt x="249730" y="113713"/>
                </a:lnTo>
                <a:lnTo>
                  <a:pt x="250810" y="98616"/>
                </a:lnTo>
                <a:lnTo>
                  <a:pt x="276529" y="56837"/>
                </a:lnTo>
                <a:lnTo>
                  <a:pt x="299555" y="48296"/>
                </a:lnTo>
                <a:lnTo>
                  <a:pt x="298669" y="48296"/>
                </a:lnTo>
                <a:lnTo>
                  <a:pt x="313812" y="47118"/>
                </a:lnTo>
                <a:lnTo>
                  <a:pt x="367216" y="47118"/>
                </a:lnTo>
                <a:lnTo>
                  <a:pt x="379778" y="22931"/>
                </a:lnTo>
                <a:lnTo>
                  <a:pt x="364563" y="12898"/>
                </a:lnTo>
                <a:lnTo>
                  <a:pt x="347502" y="5732"/>
                </a:lnTo>
                <a:lnTo>
                  <a:pt x="328595" y="1433"/>
                </a:lnTo>
                <a:lnTo>
                  <a:pt x="307843" y="0"/>
                </a:lnTo>
                <a:close/>
              </a:path>
              <a:path w="1507490" h="227965">
                <a:moveTo>
                  <a:pt x="396427" y="98321"/>
                </a:moveTo>
                <a:lnTo>
                  <a:pt x="302503" y="98321"/>
                </a:lnTo>
                <a:lnTo>
                  <a:pt x="302503" y="145440"/>
                </a:lnTo>
                <a:lnTo>
                  <a:pt x="349308" y="145440"/>
                </a:lnTo>
                <a:lnTo>
                  <a:pt x="349308" y="169314"/>
                </a:lnTo>
                <a:lnTo>
                  <a:pt x="320618" y="180308"/>
                </a:lnTo>
                <a:lnTo>
                  <a:pt x="396427" y="180308"/>
                </a:lnTo>
                <a:lnTo>
                  <a:pt x="396427" y="98321"/>
                </a:lnTo>
                <a:close/>
              </a:path>
              <a:path w="1507490" h="227965">
                <a:moveTo>
                  <a:pt x="367216" y="47118"/>
                </a:moveTo>
                <a:lnTo>
                  <a:pt x="313812" y="47118"/>
                </a:lnTo>
                <a:lnTo>
                  <a:pt x="320232" y="47413"/>
                </a:lnTo>
                <a:lnTo>
                  <a:pt x="326612" y="48296"/>
                </a:lnTo>
                <a:lnTo>
                  <a:pt x="358732" y="63453"/>
                </a:lnTo>
                <a:lnTo>
                  <a:pt x="367216" y="47118"/>
                </a:lnTo>
                <a:close/>
              </a:path>
              <a:path w="1507490" h="227965">
                <a:moveTo>
                  <a:pt x="541416" y="0"/>
                </a:moveTo>
                <a:lnTo>
                  <a:pt x="494376" y="8167"/>
                </a:lnTo>
                <a:lnTo>
                  <a:pt x="456916" y="32669"/>
                </a:lnTo>
                <a:lnTo>
                  <a:pt x="432650" y="69107"/>
                </a:lnTo>
                <a:lnTo>
                  <a:pt x="424561" y="113713"/>
                </a:lnTo>
                <a:lnTo>
                  <a:pt x="426539" y="137430"/>
                </a:lnTo>
                <a:lnTo>
                  <a:pt x="442938" y="179503"/>
                </a:lnTo>
                <a:lnTo>
                  <a:pt x="474861" y="209934"/>
                </a:lnTo>
                <a:lnTo>
                  <a:pt x="516954" y="225483"/>
                </a:lnTo>
                <a:lnTo>
                  <a:pt x="541416" y="227427"/>
                </a:lnTo>
                <a:lnTo>
                  <a:pt x="564893" y="225483"/>
                </a:lnTo>
                <a:lnTo>
                  <a:pt x="565388" y="225483"/>
                </a:lnTo>
                <a:lnTo>
                  <a:pt x="587593" y="219417"/>
                </a:lnTo>
                <a:lnTo>
                  <a:pt x="607383" y="209404"/>
                </a:lnTo>
                <a:lnTo>
                  <a:pt x="624974" y="195386"/>
                </a:lnTo>
                <a:lnTo>
                  <a:pt x="637804" y="180308"/>
                </a:lnTo>
                <a:lnTo>
                  <a:pt x="541416" y="180308"/>
                </a:lnTo>
                <a:lnTo>
                  <a:pt x="529016" y="179150"/>
                </a:lnTo>
                <a:lnTo>
                  <a:pt x="528725" y="179150"/>
                </a:lnTo>
                <a:lnTo>
                  <a:pt x="516836" y="175518"/>
                </a:lnTo>
                <a:lnTo>
                  <a:pt x="482596" y="139550"/>
                </a:lnTo>
                <a:lnTo>
                  <a:pt x="479231" y="127555"/>
                </a:lnTo>
                <a:lnTo>
                  <a:pt x="479121" y="127162"/>
                </a:lnTo>
                <a:lnTo>
                  <a:pt x="477963" y="113713"/>
                </a:lnTo>
                <a:lnTo>
                  <a:pt x="479082" y="99637"/>
                </a:lnTo>
                <a:lnTo>
                  <a:pt x="482439" y="86934"/>
                </a:lnTo>
                <a:lnTo>
                  <a:pt x="516208" y="51752"/>
                </a:lnTo>
                <a:lnTo>
                  <a:pt x="541416" y="47118"/>
                </a:lnTo>
                <a:lnTo>
                  <a:pt x="639028" y="47118"/>
                </a:lnTo>
                <a:lnTo>
                  <a:pt x="625288" y="31098"/>
                </a:lnTo>
                <a:lnTo>
                  <a:pt x="607913" y="17492"/>
                </a:lnTo>
                <a:lnTo>
                  <a:pt x="588143" y="7774"/>
                </a:lnTo>
                <a:lnTo>
                  <a:pt x="566350" y="2041"/>
                </a:lnTo>
                <a:lnTo>
                  <a:pt x="567218" y="2041"/>
                </a:lnTo>
                <a:lnTo>
                  <a:pt x="541416" y="0"/>
                </a:lnTo>
                <a:close/>
              </a:path>
              <a:path w="1507490" h="227965">
                <a:moveTo>
                  <a:pt x="639028" y="47118"/>
                </a:moveTo>
                <a:lnTo>
                  <a:pt x="541416" y="47118"/>
                </a:lnTo>
                <a:lnTo>
                  <a:pt x="554256" y="48277"/>
                </a:lnTo>
                <a:lnTo>
                  <a:pt x="566075" y="51752"/>
                </a:lnTo>
                <a:lnTo>
                  <a:pt x="600315" y="86777"/>
                </a:lnTo>
                <a:lnTo>
                  <a:pt x="604870" y="113713"/>
                </a:lnTo>
                <a:lnTo>
                  <a:pt x="603859" y="127162"/>
                </a:lnTo>
                <a:lnTo>
                  <a:pt x="603829" y="127555"/>
                </a:lnTo>
                <a:lnTo>
                  <a:pt x="579053" y="169883"/>
                </a:lnTo>
                <a:lnTo>
                  <a:pt x="541416" y="180308"/>
                </a:lnTo>
                <a:lnTo>
                  <a:pt x="637804" y="180308"/>
                </a:lnTo>
                <a:lnTo>
                  <a:pt x="639542" y="178266"/>
                </a:lnTo>
                <a:lnTo>
                  <a:pt x="649947" y="158948"/>
                </a:lnTo>
                <a:lnTo>
                  <a:pt x="656190" y="137430"/>
                </a:lnTo>
                <a:lnTo>
                  <a:pt x="658271" y="113713"/>
                </a:lnTo>
                <a:lnTo>
                  <a:pt x="656307" y="90389"/>
                </a:lnTo>
                <a:lnTo>
                  <a:pt x="656210" y="89231"/>
                </a:lnTo>
                <a:lnTo>
                  <a:pt x="650026" y="67301"/>
                </a:lnTo>
                <a:lnTo>
                  <a:pt x="639718" y="47923"/>
                </a:lnTo>
                <a:lnTo>
                  <a:pt x="639028" y="47118"/>
                </a:lnTo>
                <a:close/>
              </a:path>
              <a:path w="1507490" h="227965">
                <a:moveTo>
                  <a:pt x="700119" y="156120"/>
                </a:moveTo>
                <a:lnTo>
                  <a:pt x="674047" y="190988"/>
                </a:lnTo>
                <a:lnTo>
                  <a:pt x="679485" y="198901"/>
                </a:lnTo>
                <a:lnTo>
                  <a:pt x="686062" y="205988"/>
                </a:lnTo>
                <a:lnTo>
                  <a:pt x="723051" y="224993"/>
                </a:lnTo>
                <a:lnTo>
                  <a:pt x="746610" y="227427"/>
                </a:lnTo>
                <a:lnTo>
                  <a:pt x="762081" y="226308"/>
                </a:lnTo>
                <a:lnTo>
                  <a:pt x="800012" y="209522"/>
                </a:lnTo>
                <a:lnTo>
                  <a:pt x="818446" y="180308"/>
                </a:lnTo>
                <a:lnTo>
                  <a:pt x="743469" y="180308"/>
                </a:lnTo>
                <a:lnTo>
                  <a:pt x="732514" y="178796"/>
                </a:lnTo>
                <a:lnTo>
                  <a:pt x="721637" y="174261"/>
                </a:lnTo>
                <a:lnTo>
                  <a:pt x="710839" y="166703"/>
                </a:lnTo>
                <a:lnTo>
                  <a:pt x="700119" y="156120"/>
                </a:lnTo>
                <a:close/>
              </a:path>
              <a:path w="1507490" h="227965">
                <a:moveTo>
                  <a:pt x="812027" y="47118"/>
                </a:moveTo>
                <a:lnTo>
                  <a:pt x="749228" y="47118"/>
                </a:lnTo>
                <a:lnTo>
                  <a:pt x="754254" y="48899"/>
                </a:lnTo>
                <a:lnTo>
                  <a:pt x="757604" y="52459"/>
                </a:lnTo>
                <a:lnTo>
                  <a:pt x="760955" y="55809"/>
                </a:lnTo>
                <a:lnTo>
                  <a:pt x="762631" y="60207"/>
                </a:lnTo>
                <a:lnTo>
                  <a:pt x="762631" y="72563"/>
                </a:lnTo>
                <a:lnTo>
                  <a:pt x="759803" y="78008"/>
                </a:lnTo>
                <a:lnTo>
                  <a:pt x="754149" y="81987"/>
                </a:lnTo>
                <a:lnTo>
                  <a:pt x="748704" y="85756"/>
                </a:lnTo>
                <a:lnTo>
                  <a:pt x="741479" y="87641"/>
                </a:lnTo>
                <a:lnTo>
                  <a:pt x="719909" y="87641"/>
                </a:lnTo>
                <a:lnTo>
                  <a:pt x="719909" y="134760"/>
                </a:lnTo>
                <a:lnTo>
                  <a:pt x="733731" y="134760"/>
                </a:lnTo>
                <a:lnTo>
                  <a:pt x="750085" y="136272"/>
                </a:lnTo>
                <a:lnTo>
                  <a:pt x="761767" y="140807"/>
                </a:lnTo>
                <a:lnTo>
                  <a:pt x="768776" y="148365"/>
                </a:lnTo>
                <a:lnTo>
                  <a:pt x="771112" y="158948"/>
                </a:lnTo>
                <a:lnTo>
                  <a:pt x="771112" y="165230"/>
                </a:lnTo>
                <a:lnTo>
                  <a:pt x="768704" y="170361"/>
                </a:lnTo>
                <a:lnTo>
                  <a:pt x="759070" y="178319"/>
                </a:lnTo>
                <a:lnTo>
                  <a:pt x="752264" y="180308"/>
                </a:lnTo>
                <a:lnTo>
                  <a:pt x="818446" y="180308"/>
                </a:lnTo>
                <a:lnTo>
                  <a:pt x="820037" y="175184"/>
                </a:lnTo>
                <a:lnTo>
                  <a:pt x="821372" y="160832"/>
                </a:lnTo>
                <a:lnTo>
                  <a:pt x="820685" y="151035"/>
                </a:lnTo>
                <a:lnTo>
                  <a:pt x="797499" y="115048"/>
                </a:lnTo>
                <a:lnTo>
                  <a:pt x="780222" y="108687"/>
                </a:lnTo>
                <a:lnTo>
                  <a:pt x="780222" y="107745"/>
                </a:lnTo>
                <a:lnTo>
                  <a:pt x="794514" y="98989"/>
                </a:lnTo>
                <a:lnTo>
                  <a:pt x="804723" y="87484"/>
                </a:lnTo>
                <a:lnTo>
                  <a:pt x="810849" y="73230"/>
                </a:lnTo>
                <a:lnTo>
                  <a:pt x="812891" y="56228"/>
                </a:lnTo>
                <a:lnTo>
                  <a:pt x="812196" y="48899"/>
                </a:lnTo>
                <a:lnTo>
                  <a:pt x="812144" y="48355"/>
                </a:lnTo>
                <a:lnTo>
                  <a:pt x="812027" y="47118"/>
                </a:lnTo>
                <a:close/>
              </a:path>
              <a:path w="1507490" h="227965">
                <a:moveTo>
                  <a:pt x="746924" y="0"/>
                </a:moveTo>
                <a:lnTo>
                  <a:pt x="724641" y="2061"/>
                </a:lnTo>
                <a:lnTo>
                  <a:pt x="705852" y="8245"/>
                </a:lnTo>
                <a:lnTo>
                  <a:pt x="690558" y="18553"/>
                </a:lnTo>
                <a:lnTo>
                  <a:pt x="678759" y="32983"/>
                </a:lnTo>
                <a:lnTo>
                  <a:pt x="704517" y="66908"/>
                </a:lnTo>
                <a:lnTo>
                  <a:pt x="712900" y="58250"/>
                </a:lnTo>
                <a:lnTo>
                  <a:pt x="722030" y="52066"/>
                </a:lnTo>
                <a:lnTo>
                  <a:pt x="731905" y="48355"/>
                </a:lnTo>
                <a:lnTo>
                  <a:pt x="742526" y="47118"/>
                </a:lnTo>
                <a:lnTo>
                  <a:pt x="812027" y="47118"/>
                </a:lnTo>
                <a:lnTo>
                  <a:pt x="811732" y="44016"/>
                </a:lnTo>
                <a:lnTo>
                  <a:pt x="784560" y="8658"/>
                </a:lnTo>
                <a:lnTo>
                  <a:pt x="760844" y="962"/>
                </a:lnTo>
                <a:lnTo>
                  <a:pt x="746924" y="0"/>
                </a:lnTo>
                <a:close/>
              </a:path>
              <a:path w="1507490" h="227965">
                <a:moveTo>
                  <a:pt x="866700" y="161775"/>
                </a:moveTo>
                <a:lnTo>
                  <a:pt x="840313" y="197899"/>
                </a:lnTo>
                <a:lnTo>
                  <a:pt x="845594" y="204319"/>
                </a:lnTo>
                <a:lnTo>
                  <a:pt x="852014" y="210072"/>
                </a:lnTo>
                <a:lnTo>
                  <a:pt x="896070" y="226936"/>
                </a:lnTo>
                <a:lnTo>
                  <a:pt x="905337" y="227427"/>
                </a:lnTo>
                <a:lnTo>
                  <a:pt x="921888" y="226151"/>
                </a:lnTo>
                <a:lnTo>
                  <a:pt x="962822" y="207009"/>
                </a:lnTo>
                <a:lnTo>
                  <a:pt x="980404" y="180308"/>
                </a:lnTo>
                <a:lnTo>
                  <a:pt x="899683" y="180308"/>
                </a:lnTo>
                <a:lnTo>
                  <a:pt x="892353" y="178528"/>
                </a:lnTo>
                <a:lnTo>
                  <a:pt x="884605" y="174968"/>
                </a:lnTo>
                <a:lnTo>
                  <a:pt x="877066" y="171408"/>
                </a:lnTo>
                <a:lnTo>
                  <a:pt x="871097" y="167010"/>
                </a:lnTo>
                <a:lnTo>
                  <a:pt x="866700" y="161775"/>
                </a:lnTo>
                <a:close/>
              </a:path>
              <a:path w="1507490" h="227965">
                <a:moveTo>
                  <a:pt x="980576" y="121252"/>
                </a:moveTo>
                <a:lnTo>
                  <a:pt x="894657" y="121252"/>
                </a:lnTo>
                <a:lnTo>
                  <a:pt x="903570" y="121802"/>
                </a:lnTo>
                <a:lnTo>
                  <a:pt x="911463" y="123451"/>
                </a:lnTo>
                <a:lnTo>
                  <a:pt x="918334" y="126200"/>
                </a:lnTo>
                <a:lnTo>
                  <a:pt x="924185" y="130048"/>
                </a:lnTo>
                <a:lnTo>
                  <a:pt x="931514" y="135702"/>
                </a:lnTo>
                <a:lnTo>
                  <a:pt x="935179" y="143241"/>
                </a:lnTo>
                <a:lnTo>
                  <a:pt x="935179" y="160832"/>
                </a:lnTo>
                <a:lnTo>
                  <a:pt x="932457" y="167534"/>
                </a:lnTo>
                <a:lnTo>
                  <a:pt x="921776" y="177795"/>
                </a:lnTo>
                <a:lnTo>
                  <a:pt x="914970" y="180308"/>
                </a:lnTo>
                <a:lnTo>
                  <a:pt x="980404" y="180308"/>
                </a:lnTo>
                <a:lnTo>
                  <a:pt x="983996" y="167534"/>
                </a:lnTo>
                <a:lnTo>
                  <a:pt x="984061" y="167010"/>
                </a:lnTo>
                <a:lnTo>
                  <a:pt x="985439" y="150466"/>
                </a:lnTo>
                <a:lnTo>
                  <a:pt x="984271" y="135702"/>
                </a:lnTo>
                <a:lnTo>
                  <a:pt x="984203" y="134838"/>
                </a:lnTo>
                <a:lnTo>
                  <a:pt x="980723" y="121802"/>
                </a:lnTo>
                <a:lnTo>
                  <a:pt x="980670" y="121606"/>
                </a:lnTo>
                <a:lnTo>
                  <a:pt x="980576" y="121252"/>
                </a:lnTo>
                <a:close/>
              </a:path>
              <a:path w="1507490" h="227965">
                <a:moveTo>
                  <a:pt x="980728" y="3769"/>
                </a:moveTo>
                <a:lnTo>
                  <a:pt x="872040" y="3769"/>
                </a:lnTo>
                <a:lnTo>
                  <a:pt x="857048" y="126200"/>
                </a:lnTo>
                <a:lnTo>
                  <a:pt x="856962" y="126907"/>
                </a:lnTo>
                <a:lnTo>
                  <a:pt x="863676" y="124433"/>
                </a:lnTo>
                <a:lnTo>
                  <a:pt x="872197" y="122666"/>
                </a:lnTo>
                <a:lnTo>
                  <a:pt x="882524" y="121606"/>
                </a:lnTo>
                <a:lnTo>
                  <a:pt x="894657" y="121252"/>
                </a:lnTo>
                <a:lnTo>
                  <a:pt x="980576" y="121252"/>
                </a:lnTo>
                <a:lnTo>
                  <a:pt x="980492" y="120938"/>
                </a:lnTo>
                <a:lnTo>
                  <a:pt x="955283" y="89800"/>
                </a:lnTo>
                <a:lnTo>
                  <a:pt x="916646" y="78845"/>
                </a:lnTo>
                <a:lnTo>
                  <a:pt x="909107" y="78845"/>
                </a:lnTo>
                <a:lnTo>
                  <a:pt x="913504" y="50888"/>
                </a:lnTo>
                <a:lnTo>
                  <a:pt x="980728" y="50888"/>
                </a:lnTo>
                <a:lnTo>
                  <a:pt x="980728" y="3769"/>
                </a:lnTo>
                <a:close/>
              </a:path>
              <a:path w="1507490" h="227965">
                <a:moveTo>
                  <a:pt x="1050689" y="163974"/>
                </a:moveTo>
                <a:lnTo>
                  <a:pt x="1033307" y="163974"/>
                </a:lnTo>
                <a:lnTo>
                  <a:pt x="1025663" y="167010"/>
                </a:lnTo>
                <a:lnTo>
                  <a:pt x="1019590" y="173083"/>
                </a:lnTo>
                <a:lnTo>
                  <a:pt x="1013517" y="178947"/>
                </a:lnTo>
                <a:lnTo>
                  <a:pt x="1010481" y="185753"/>
                </a:lnTo>
                <a:lnTo>
                  <a:pt x="1010481" y="202506"/>
                </a:lnTo>
                <a:lnTo>
                  <a:pt x="1013292" y="209836"/>
                </a:lnTo>
                <a:lnTo>
                  <a:pt x="1013412" y="210150"/>
                </a:lnTo>
                <a:lnTo>
                  <a:pt x="1019276" y="216433"/>
                </a:lnTo>
                <a:lnTo>
                  <a:pt x="1025349" y="222506"/>
                </a:lnTo>
                <a:lnTo>
                  <a:pt x="1033098" y="225542"/>
                </a:lnTo>
                <a:lnTo>
                  <a:pt x="1051108" y="225542"/>
                </a:lnTo>
                <a:lnTo>
                  <a:pt x="1057889" y="222506"/>
                </a:lnTo>
                <a:lnTo>
                  <a:pt x="1058032" y="222506"/>
                </a:lnTo>
                <a:lnTo>
                  <a:pt x="1063568" y="216119"/>
                </a:lnTo>
                <a:lnTo>
                  <a:pt x="1069222" y="209836"/>
                </a:lnTo>
                <a:lnTo>
                  <a:pt x="1071971" y="202506"/>
                </a:lnTo>
                <a:lnTo>
                  <a:pt x="1072049" y="185753"/>
                </a:lnTo>
                <a:lnTo>
                  <a:pt x="1069118" y="178947"/>
                </a:lnTo>
                <a:lnTo>
                  <a:pt x="1063254" y="173083"/>
                </a:lnTo>
                <a:lnTo>
                  <a:pt x="1057600" y="167010"/>
                </a:lnTo>
                <a:lnTo>
                  <a:pt x="1050689" y="163974"/>
                </a:lnTo>
                <a:close/>
              </a:path>
              <a:path w="1507490" h="227965">
                <a:moveTo>
                  <a:pt x="1189193" y="3317"/>
                </a:moveTo>
                <a:lnTo>
                  <a:pt x="1162908" y="3317"/>
                </a:lnTo>
                <a:lnTo>
                  <a:pt x="1128525" y="3769"/>
                </a:lnTo>
                <a:lnTo>
                  <a:pt x="1113001" y="3769"/>
                </a:lnTo>
                <a:lnTo>
                  <a:pt x="1113001" y="223658"/>
                </a:lnTo>
                <a:lnTo>
                  <a:pt x="1163261" y="223658"/>
                </a:lnTo>
                <a:lnTo>
                  <a:pt x="1163261" y="146697"/>
                </a:lnTo>
                <a:lnTo>
                  <a:pt x="1239253" y="146697"/>
                </a:lnTo>
                <a:lnTo>
                  <a:pt x="1232055" y="136959"/>
                </a:lnTo>
                <a:lnTo>
                  <a:pt x="1248272" y="126161"/>
                </a:lnTo>
                <a:lnTo>
                  <a:pt x="1259855" y="111986"/>
                </a:lnTo>
                <a:lnTo>
                  <a:pt x="1264768" y="99578"/>
                </a:lnTo>
                <a:lnTo>
                  <a:pt x="1163261" y="99578"/>
                </a:lnTo>
                <a:lnTo>
                  <a:pt x="1163261" y="50888"/>
                </a:lnTo>
                <a:lnTo>
                  <a:pt x="1174570" y="50888"/>
                </a:lnTo>
                <a:lnTo>
                  <a:pt x="1178130" y="50679"/>
                </a:lnTo>
                <a:lnTo>
                  <a:pt x="1181585" y="50679"/>
                </a:lnTo>
                <a:lnTo>
                  <a:pt x="1184098" y="50364"/>
                </a:lnTo>
                <a:lnTo>
                  <a:pt x="1265300" y="50364"/>
                </a:lnTo>
                <a:lnTo>
                  <a:pt x="1264037" y="42721"/>
                </a:lnTo>
                <a:lnTo>
                  <a:pt x="1248782" y="20732"/>
                </a:lnTo>
                <a:lnTo>
                  <a:pt x="1223358" y="7539"/>
                </a:lnTo>
                <a:lnTo>
                  <a:pt x="1189193" y="3317"/>
                </a:lnTo>
                <a:close/>
              </a:path>
              <a:path w="1507490" h="227965">
                <a:moveTo>
                  <a:pt x="1239253" y="146697"/>
                </a:moveTo>
                <a:lnTo>
                  <a:pt x="1181795" y="146697"/>
                </a:lnTo>
                <a:lnTo>
                  <a:pt x="1235196" y="223658"/>
                </a:lnTo>
                <a:lnTo>
                  <a:pt x="1296137" y="223658"/>
                </a:lnTo>
                <a:lnTo>
                  <a:pt x="1239253" y="146697"/>
                </a:lnTo>
                <a:close/>
              </a:path>
              <a:path w="1507490" h="227965">
                <a:moveTo>
                  <a:pt x="1265300" y="50364"/>
                </a:moveTo>
                <a:lnTo>
                  <a:pt x="1186186" y="50364"/>
                </a:lnTo>
                <a:lnTo>
                  <a:pt x="1198581" y="51752"/>
                </a:lnTo>
                <a:lnTo>
                  <a:pt x="1208103" y="56228"/>
                </a:lnTo>
                <a:lnTo>
                  <a:pt x="1213816" y="63689"/>
                </a:lnTo>
                <a:lnTo>
                  <a:pt x="1215606" y="73505"/>
                </a:lnTo>
                <a:lnTo>
                  <a:pt x="1215720" y="74133"/>
                </a:lnTo>
                <a:lnTo>
                  <a:pt x="1213580" y="85265"/>
                </a:lnTo>
                <a:lnTo>
                  <a:pt x="1207160" y="93217"/>
                </a:lnTo>
                <a:lnTo>
                  <a:pt x="1196461" y="97987"/>
                </a:lnTo>
                <a:lnTo>
                  <a:pt x="1181481" y="99578"/>
                </a:lnTo>
                <a:lnTo>
                  <a:pt x="1264768" y="99578"/>
                </a:lnTo>
                <a:lnTo>
                  <a:pt x="1266805" y="94434"/>
                </a:lnTo>
                <a:lnTo>
                  <a:pt x="1269052" y="74133"/>
                </a:lnTo>
                <a:lnTo>
                  <a:pt x="1269122" y="73505"/>
                </a:lnTo>
                <a:lnTo>
                  <a:pt x="1265386" y="50888"/>
                </a:lnTo>
                <a:lnTo>
                  <a:pt x="1265300" y="50364"/>
                </a:lnTo>
                <a:close/>
              </a:path>
              <a:path w="1507490" h="227965">
                <a:moveTo>
                  <a:pt x="1371485" y="3769"/>
                </a:moveTo>
                <a:lnTo>
                  <a:pt x="1321225" y="3769"/>
                </a:lnTo>
                <a:lnTo>
                  <a:pt x="1321225" y="130676"/>
                </a:lnTo>
                <a:lnTo>
                  <a:pt x="1327743" y="172062"/>
                </a:lnTo>
                <a:lnTo>
                  <a:pt x="1361315" y="213468"/>
                </a:lnTo>
                <a:lnTo>
                  <a:pt x="1396497" y="225955"/>
                </a:lnTo>
                <a:lnTo>
                  <a:pt x="1397239" y="225955"/>
                </a:lnTo>
                <a:lnTo>
                  <a:pt x="1417034" y="227427"/>
                </a:lnTo>
                <a:lnTo>
                  <a:pt x="1467569" y="214175"/>
                </a:lnTo>
                <a:lnTo>
                  <a:pt x="1497479" y="180308"/>
                </a:lnTo>
                <a:lnTo>
                  <a:pt x="1417034" y="180308"/>
                </a:lnTo>
                <a:lnTo>
                  <a:pt x="1397106" y="176539"/>
                </a:lnTo>
                <a:lnTo>
                  <a:pt x="1382872" y="165230"/>
                </a:lnTo>
                <a:lnTo>
                  <a:pt x="1374332" y="146382"/>
                </a:lnTo>
                <a:lnTo>
                  <a:pt x="1371485" y="119996"/>
                </a:lnTo>
                <a:lnTo>
                  <a:pt x="1371485" y="3769"/>
                </a:lnTo>
                <a:close/>
              </a:path>
              <a:path w="1507490" h="227965">
                <a:moveTo>
                  <a:pt x="1506874" y="3769"/>
                </a:moveTo>
                <a:lnTo>
                  <a:pt x="1456614" y="3769"/>
                </a:lnTo>
                <a:lnTo>
                  <a:pt x="1456614" y="122823"/>
                </a:lnTo>
                <a:lnTo>
                  <a:pt x="1456025" y="136487"/>
                </a:lnTo>
                <a:lnTo>
                  <a:pt x="1441889" y="172357"/>
                </a:lnTo>
                <a:lnTo>
                  <a:pt x="1417034" y="180308"/>
                </a:lnTo>
                <a:lnTo>
                  <a:pt x="1497479" y="180308"/>
                </a:lnTo>
                <a:lnTo>
                  <a:pt x="1500434" y="174340"/>
                </a:lnTo>
                <a:lnTo>
                  <a:pt x="1505264" y="155099"/>
                </a:lnTo>
                <a:lnTo>
                  <a:pt x="1506874" y="132875"/>
                </a:lnTo>
                <a:lnTo>
                  <a:pt x="1506874" y="3769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5" name="object 9"/>
          <p:cNvSpPr/>
          <p:nvPr/>
        </p:nvSpPr>
        <p:spPr>
          <a:xfrm>
            <a:off x="94248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70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6" name="object 10"/>
          <p:cNvSpPr/>
          <p:nvPr/>
        </p:nvSpPr>
        <p:spPr>
          <a:xfrm>
            <a:off x="1099440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69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7" name="object 11" descr=""/>
          <p:cNvPicPr/>
          <p:nvPr/>
        </p:nvPicPr>
        <p:blipFill>
          <a:blip r:embed="rId6"/>
          <a:stretch/>
        </p:blipFill>
        <p:spPr>
          <a:xfrm>
            <a:off x="1789200" y="8697600"/>
            <a:ext cx="2781720" cy="60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object 12" descr=""/>
          <p:cNvPicPr/>
          <p:nvPr/>
        </p:nvPicPr>
        <p:blipFill>
          <a:blip r:embed="rId7"/>
          <a:stretch/>
        </p:blipFill>
        <p:spPr>
          <a:xfrm>
            <a:off x="5797440" y="8575560"/>
            <a:ext cx="2736360" cy="966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" name="object 13" descr=""/>
          <p:cNvPicPr/>
          <p:nvPr/>
        </p:nvPicPr>
        <p:blipFill>
          <a:blip r:embed="rId8"/>
          <a:stretch/>
        </p:blipFill>
        <p:spPr>
          <a:xfrm>
            <a:off x="10239120" y="8502480"/>
            <a:ext cx="2565360" cy="966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object 14" descr=""/>
          <p:cNvPicPr/>
          <p:nvPr/>
        </p:nvPicPr>
        <p:blipFill>
          <a:blip r:embed="rId9"/>
          <a:stretch/>
        </p:blipFill>
        <p:spPr>
          <a:xfrm>
            <a:off x="13775760" y="8677800"/>
            <a:ext cx="4587840" cy="1392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object 15" descr=""/>
          <p:cNvPicPr/>
          <p:nvPr/>
        </p:nvPicPr>
        <p:blipFill>
          <a:blip r:embed="rId10"/>
          <a:stretch/>
        </p:blipFill>
        <p:spPr>
          <a:xfrm>
            <a:off x="2167560" y="6062760"/>
            <a:ext cx="2041560" cy="204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" name="object 16" descr=""/>
          <p:cNvPicPr/>
          <p:nvPr/>
        </p:nvPicPr>
        <p:blipFill>
          <a:blip r:embed="rId11"/>
          <a:stretch/>
        </p:blipFill>
        <p:spPr>
          <a:xfrm>
            <a:off x="16701120" y="6481440"/>
            <a:ext cx="1790280" cy="1790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object 17" descr=""/>
          <p:cNvPicPr/>
          <p:nvPr/>
        </p:nvPicPr>
        <p:blipFill>
          <a:blip r:embed="rId12"/>
          <a:stretch/>
        </p:blipFill>
        <p:spPr>
          <a:xfrm>
            <a:off x="14470920" y="6481440"/>
            <a:ext cx="1863360" cy="1863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" name="object 18" descr=""/>
          <p:cNvPicPr/>
          <p:nvPr/>
        </p:nvPicPr>
        <p:blipFill>
          <a:blip r:embed="rId13"/>
          <a:stretch/>
        </p:blipFill>
        <p:spPr>
          <a:xfrm>
            <a:off x="6209280" y="6062760"/>
            <a:ext cx="2041560" cy="2041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object 19"/>
          <p:cNvSpPr/>
          <p:nvPr/>
        </p:nvSpPr>
        <p:spPr>
          <a:xfrm>
            <a:off x="4994640" y="6670080"/>
            <a:ext cx="31320" cy="2628000"/>
          </a:xfrm>
          <a:custGeom>
            <a:avLst/>
            <a:gdLst>
              <a:gd name="textAreaLeft" fmla="*/ 0 w 31320"/>
              <a:gd name="textAreaRight" fmla="*/ 31680 w 31320"/>
              <a:gd name="textAreaTop" fmla="*/ 0 h 2628000"/>
              <a:gd name="textAreaBottom" fmla="*/ 2628360 h 2628000"/>
            </a:gdLst>
            <a:ahLst/>
            <a:rect l="textAreaLeft" t="textAreaTop" r="textAreaRight" b="textAreaBottom"/>
            <a:pathLst>
              <a:path w="31750" h="2628265">
                <a:moveTo>
                  <a:pt x="0" y="0"/>
                </a:moveTo>
                <a:lnTo>
                  <a:pt x="0" y="2628192"/>
                </a:lnTo>
                <a:lnTo>
                  <a:pt x="31412" y="2628192"/>
                </a:lnTo>
                <a:lnTo>
                  <a:pt x="31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6" name="object 20"/>
          <p:cNvSpPr/>
          <p:nvPr/>
        </p:nvSpPr>
        <p:spPr>
          <a:xfrm>
            <a:off x="9675000" y="6670080"/>
            <a:ext cx="31320" cy="2628000"/>
          </a:xfrm>
          <a:custGeom>
            <a:avLst/>
            <a:gdLst>
              <a:gd name="textAreaLeft" fmla="*/ 0 w 31320"/>
              <a:gd name="textAreaRight" fmla="*/ 31680 w 31320"/>
              <a:gd name="textAreaTop" fmla="*/ 0 h 2628000"/>
              <a:gd name="textAreaBottom" fmla="*/ 2628360 h 2628000"/>
            </a:gdLst>
            <a:ahLst/>
            <a:rect l="textAreaLeft" t="textAreaTop" r="textAreaRight" b="textAreaBottom"/>
            <a:pathLst>
              <a:path w="31750" h="2628265">
                <a:moveTo>
                  <a:pt x="0" y="0"/>
                </a:moveTo>
                <a:lnTo>
                  <a:pt x="0" y="2628192"/>
                </a:lnTo>
                <a:lnTo>
                  <a:pt x="31412" y="2628192"/>
                </a:lnTo>
                <a:lnTo>
                  <a:pt x="31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7" name="object 21"/>
          <p:cNvSpPr/>
          <p:nvPr/>
        </p:nvSpPr>
        <p:spPr>
          <a:xfrm>
            <a:off x="13622760" y="6648840"/>
            <a:ext cx="31320" cy="2628000"/>
          </a:xfrm>
          <a:custGeom>
            <a:avLst/>
            <a:gdLst>
              <a:gd name="textAreaLeft" fmla="*/ 0 w 31320"/>
              <a:gd name="textAreaRight" fmla="*/ 31680 w 31320"/>
              <a:gd name="textAreaTop" fmla="*/ 0 h 2628000"/>
              <a:gd name="textAreaBottom" fmla="*/ 2628360 h 2628000"/>
            </a:gdLst>
            <a:ahLst/>
            <a:rect l="textAreaLeft" t="textAreaTop" r="textAreaRight" b="textAreaBottom"/>
            <a:pathLst>
              <a:path w="31750" h="2628265">
                <a:moveTo>
                  <a:pt x="0" y="0"/>
                </a:moveTo>
                <a:lnTo>
                  <a:pt x="0" y="2628192"/>
                </a:lnTo>
                <a:lnTo>
                  <a:pt x="31412" y="2628192"/>
                </a:lnTo>
                <a:lnTo>
                  <a:pt x="31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8" name="object 22" descr=""/>
          <p:cNvPicPr/>
          <p:nvPr/>
        </p:nvPicPr>
        <p:blipFill>
          <a:blip r:embed="rId14"/>
          <a:stretch/>
        </p:blipFill>
        <p:spPr>
          <a:xfrm>
            <a:off x="10827000" y="6481440"/>
            <a:ext cx="1727280" cy="1737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9" name="object 23" descr=""/>
          <p:cNvPicPr/>
          <p:nvPr/>
        </p:nvPicPr>
        <p:blipFill>
          <a:blip r:embed="rId15"/>
          <a:stretch/>
        </p:blipFill>
        <p:spPr>
          <a:xfrm>
            <a:off x="4561560" y="1082520"/>
            <a:ext cx="11472480" cy="47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object 24" descr=""/>
          <p:cNvPicPr/>
          <p:nvPr/>
        </p:nvPicPr>
        <p:blipFill>
          <a:blip r:embed="rId16"/>
          <a:stretch/>
        </p:blipFill>
        <p:spPr>
          <a:xfrm>
            <a:off x="16899840" y="628200"/>
            <a:ext cx="2418480" cy="166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object 2" descr=""/>
          <p:cNvPicPr/>
          <p:nvPr/>
        </p:nvPicPr>
        <p:blipFill>
          <a:blip r:embed="rId1"/>
          <a:stretch/>
        </p:blipFill>
        <p:spPr>
          <a:xfrm>
            <a:off x="942480" y="628200"/>
            <a:ext cx="2690640" cy="146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object 3" descr=""/>
          <p:cNvPicPr/>
          <p:nvPr/>
        </p:nvPicPr>
        <p:blipFill>
          <a:blip r:embed="rId2"/>
          <a:stretch/>
        </p:blipFill>
        <p:spPr>
          <a:xfrm>
            <a:off x="17193240" y="628200"/>
            <a:ext cx="1968120" cy="146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object 4"/>
          <p:cNvSpPr/>
          <p:nvPr/>
        </p:nvSpPr>
        <p:spPr>
          <a:xfrm>
            <a:off x="5434200" y="2595960"/>
            <a:ext cx="9246600" cy="691200"/>
          </a:xfrm>
          <a:custGeom>
            <a:avLst/>
            <a:gdLst>
              <a:gd name="textAreaLeft" fmla="*/ 0 w 9246600"/>
              <a:gd name="textAreaRight" fmla="*/ 9246960 w 9246600"/>
              <a:gd name="textAreaTop" fmla="*/ 0 h 691200"/>
              <a:gd name="textAreaBottom" fmla="*/ 691560 h 691200"/>
            </a:gdLst>
            <a:ahLst/>
            <a:rect l="textAreaLeft" t="textAreaTop" r="textAreaRight" b="textAreaBottom"/>
            <a:pathLst>
              <a:path w="9246869" h="691514">
                <a:moveTo>
                  <a:pt x="276431" y="124394"/>
                </a:moveTo>
                <a:lnTo>
                  <a:pt x="0" y="124394"/>
                </a:lnTo>
                <a:lnTo>
                  <a:pt x="0" y="608149"/>
                </a:lnTo>
                <a:lnTo>
                  <a:pt x="110572" y="608149"/>
                </a:lnTo>
                <a:lnTo>
                  <a:pt x="110572" y="228055"/>
                </a:lnTo>
                <a:lnTo>
                  <a:pt x="276431" y="228055"/>
                </a:lnTo>
                <a:lnTo>
                  <a:pt x="276431" y="124394"/>
                </a:lnTo>
                <a:close/>
              </a:path>
              <a:path w="9246869" h="691514">
                <a:moveTo>
                  <a:pt x="531983" y="124394"/>
                </a:moveTo>
                <a:lnTo>
                  <a:pt x="433159" y="124394"/>
                </a:lnTo>
                <a:lnTo>
                  <a:pt x="232055" y="608149"/>
                </a:lnTo>
                <a:lnTo>
                  <a:pt x="343319" y="608149"/>
                </a:lnTo>
                <a:lnTo>
                  <a:pt x="383401" y="506560"/>
                </a:lnTo>
                <a:lnTo>
                  <a:pt x="690855" y="506560"/>
                </a:lnTo>
                <a:lnTo>
                  <a:pt x="647762" y="402898"/>
                </a:lnTo>
                <a:lnTo>
                  <a:pt x="424866" y="402898"/>
                </a:lnTo>
                <a:lnTo>
                  <a:pt x="479461" y="266065"/>
                </a:lnTo>
                <a:lnTo>
                  <a:pt x="590878" y="266065"/>
                </a:lnTo>
                <a:lnTo>
                  <a:pt x="531983" y="124394"/>
                </a:lnTo>
                <a:close/>
              </a:path>
              <a:path w="9246869" h="691514">
                <a:moveTo>
                  <a:pt x="690855" y="506560"/>
                </a:moveTo>
                <a:lnTo>
                  <a:pt x="574830" y="506560"/>
                </a:lnTo>
                <a:lnTo>
                  <a:pt x="614913" y="608149"/>
                </a:lnTo>
                <a:lnTo>
                  <a:pt x="733087" y="608149"/>
                </a:lnTo>
                <a:lnTo>
                  <a:pt x="690855" y="506560"/>
                </a:lnTo>
                <a:close/>
              </a:path>
              <a:path w="9246869" h="691514">
                <a:moveTo>
                  <a:pt x="590878" y="266065"/>
                </a:moveTo>
                <a:lnTo>
                  <a:pt x="479461" y="266065"/>
                </a:lnTo>
                <a:lnTo>
                  <a:pt x="533365" y="402898"/>
                </a:lnTo>
                <a:lnTo>
                  <a:pt x="647762" y="402898"/>
                </a:lnTo>
                <a:lnTo>
                  <a:pt x="590878" y="266065"/>
                </a:lnTo>
                <a:close/>
              </a:path>
              <a:path w="9246869" h="691514">
                <a:moveTo>
                  <a:pt x="943625" y="123055"/>
                </a:moveTo>
                <a:lnTo>
                  <a:pt x="923250" y="123055"/>
                </a:lnTo>
                <a:lnTo>
                  <a:pt x="805608" y="124394"/>
                </a:lnTo>
                <a:lnTo>
                  <a:pt x="795012" y="124394"/>
                </a:lnTo>
                <a:lnTo>
                  <a:pt x="795012" y="608149"/>
                </a:lnTo>
                <a:lnTo>
                  <a:pt x="905584" y="608149"/>
                </a:lnTo>
                <a:lnTo>
                  <a:pt x="905584" y="443672"/>
                </a:lnTo>
                <a:lnTo>
                  <a:pt x="986624" y="443672"/>
                </a:lnTo>
                <a:lnTo>
                  <a:pt x="1032397" y="433997"/>
                </a:lnTo>
                <a:lnTo>
                  <a:pt x="1089411" y="398752"/>
                </a:lnTo>
                <a:lnTo>
                  <a:pt x="1126211" y="346057"/>
                </a:lnTo>
                <a:lnTo>
                  <a:pt x="1127426" y="342083"/>
                </a:lnTo>
                <a:lnTo>
                  <a:pt x="956033" y="342083"/>
                </a:lnTo>
                <a:lnTo>
                  <a:pt x="944846" y="341867"/>
                </a:lnTo>
                <a:lnTo>
                  <a:pt x="932709" y="341219"/>
                </a:lnTo>
                <a:lnTo>
                  <a:pt x="919622" y="340140"/>
                </a:lnTo>
                <a:lnTo>
                  <a:pt x="905584" y="338628"/>
                </a:lnTo>
                <a:lnTo>
                  <a:pt x="905584" y="228055"/>
                </a:lnTo>
                <a:lnTo>
                  <a:pt x="930463" y="228055"/>
                </a:lnTo>
                <a:lnTo>
                  <a:pt x="938296" y="227595"/>
                </a:lnTo>
                <a:lnTo>
                  <a:pt x="944055" y="227364"/>
                </a:lnTo>
                <a:lnTo>
                  <a:pt x="947740" y="227364"/>
                </a:lnTo>
                <a:lnTo>
                  <a:pt x="951426" y="226904"/>
                </a:lnTo>
                <a:lnTo>
                  <a:pt x="953499" y="226673"/>
                </a:lnTo>
                <a:lnTo>
                  <a:pt x="1128980" y="226673"/>
                </a:lnTo>
                <a:lnTo>
                  <a:pt x="1126902" y="219417"/>
                </a:lnTo>
                <a:lnTo>
                  <a:pt x="1092176" y="168623"/>
                </a:lnTo>
                <a:lnTo>
                  <a:pt x="1031361" y="134414"/>
                </a:lnTo>
                <a:lnTo>
                  <a:pt x="990587" y="125862"/>
                </a:lnTo>
                <a:lnTo>
                  <a:pt x="943625" y="123055"/>
                </a:lnTo>
                <a:close/>
              </a:path>
              <a:path w="9246869" h="691514">
                <a:moveTo>
                  <a:pt x="1421475" y="124394"/>
                </a:moveTo>
                <a:lnTo>
                  <a:pt x="1322650" y="124394"/>
                </a:lnTo>
                <a:lnTo>
                  <a:pt x="1121547" y="608149"/>
                </a:lnTo>
                <a:lnTo>
                  <a:pt x="1232810" y="608149"/>
                </a:lnTo>
                <a:lnTo>
                  <a:pt x="1272893" y="506560"/>
                </a:lnTo>
                <a:lnTo>
                  <a:pt x="1580347" y="506560"/>
                </a:lnTo>
                <a:lnTo>
                  <a:pt x="1537253" y="402898"/>
                </a:lnTo>
                <a:lnTo>
                  <a:pt x="1314357" y="402898"/>
                </a:lnTo>
                <a:lnTo>
                  <a:pt x="1368953" y="266065"/>
                </a:lnTo>
                <a:lnTo>
                  <a:pt x="1480369" y="266065"/>
                </a:lnTo>
                <a:lnTo>
                  <a:pt x="1421475" y="124394"/>
                </a:lnTo>
                <a:close/>
              </a:path>
              <a:path w="9246869" h="691514">
                <a:moveTo>
                  <a:pt x="1580347" y="506560"/>
                </a:moveTo>
                <a:lnTo>
                  <a:pt x="1464321" y="506560"/>
                </a:lnTo>
                <a:lnTo>
                  <a:pt x="1504404" y="608149"/>
                </a:lnTo>
                <a:lnTo>
                  <a:pt x="1622578" y="608149"/>
                </a:lnTo>
                <a:lnTo>
                  <a:pt x="1580347" y="506560"/>
                </a:lnTo>
                <a:close/>
              </a:path>
              <a:path w="9246869" h="691514">
                <a:moveTo>
                  <a:pt x="986624" y="443672"/>
                </a:moveTo>
                <a:lnTo>
                  <a:pt x="905584" y="443672"/>
                </a:lnTo>
                <a:lnTo>
                  <a:pt x="915692" y="444579"/>
                </a:lnTo>
                <a:lnTo>
                  <a:pt x="928045" y="445227"/>
                </a:lnTo>
                <a:lnTo>
                  <a:pt x="942644" y="445616"/>
                </a:lnTo>
                <a:lnTo>
                  <a:pt x="959489" y="445745"/>
                </a:lnTo>
                <a:lnTo>
                  <a:pt x="986624" y="443672"/>
                </a:lnTo>
                <a:close/>
              </a:path>
              <a:path w="9246869" h="691514">
                <a:moveTo>
                  <a:pt x="1480369" y="266065"/>
                </a:moveTo>
                <a:lnTo>
                  <a:pt x="1368953" y="266065"/>
                </a:lnTo>
                <a:lnTo>
                  <a:pt x="1422857" y="402898"/>
                </a:lnTo>
                <a:lnTo>
                  <a:pt x="1537253" y="402898"/>
                </a:lnTo>
                <a:lnTo>
                  <a:pt x="1480369" y="266065"/>
                </a:lnTo>
                <a:close/>
              </a:path>
              <a:path w="9246869" h="691514">
                <a:moveTo>
                  <a:pt x="1128980" y="226673"/>
                </a:moveTo>
                <a:lnTo>
                  <a:pt x="953960" y="226673"/>
                </a:lnTo>
                <a:lnTo>
                  <a:pt x="983288" y="230172"/>
                </a:lnTo>
                <a:lnTo>
                  <a:pt x="1004236" y="240668"/>
                </a:lnTo>
                <a:lnTo>
                  <a:pt x="1016805" y="258160"/>
                </a:lnTo>
                <a:lnTo>
                  <a:pt x="1020995" y="282651"/>
                </a:lnTo>
                <a:lnTo>
                  <a:pt x="1019828" y="296602"/>
                </a:lnTo>
                <a:lnTo>
                  <a:pt x="992704" y="333920"/>
                </a:lnTo>
                <a:lnTo>
                  <a:pt x="969358" y="341219"/>
                </a:lnTo>
                <a:lnTo>
                  <a:pt x="968909" y="341219"/>
                </a:lnTo>
                <a:lnTo>
                  <a:pt x="956033" y="342083"/>
                </a:lnTo>
                <a:lnTo>
                  <a:pt x="1127426" y="342083"/>
                </a:lnTo>
                <a:lnTo>
                  <a:pt x="1135411" y="315952"/>
                </a:lnTo>
                <a:lnTo>
                  <a:pt x="1138478" y="283342"/>
                </a:lnTo>
                <a:lnTo>
                  <a:pt x="1135584" y="249738"/>
                </a:lnTo>
                <a:lnTo>
                  <a:pt x="1129046" y="226904"/>
                </a:lnTo>
                <a:lnTo>
                  <a:pt x="1128980" y="226673"/>
                </a:lnTo>
                <a:close/>
              </a:path>
              <a:path w="9246869" h="691514">
                <a:moveTo>
                  <a:pt x="1795076" y="124394"/>
                </a:moveTo>
                <a:lnTo>
                  <a:pt x="1684503" y="124394"/>
                </a:lnTo>
                <a:lnTo>
                  <a:pt x="1684503" y="608149"/>
                </a:lnTo>
                <a:lnTo>
                  <a:pt x="1795076" y="608149"/>
                </a:lnTo>
                <a:lnTo>
                  <a:pt x="1795076" y="413264"/>
                </a:lnTo>
                <a:lnTo>
                  <a:pt x="2081873" y="413264"/>
                </a:lnTo>
                <a:lnTo>
                  <a:pt x="2081873" y="309603"/>
                </a:lnTo>
                <a:lnTo>
                  <a:pt x="1795076" y="309603"/>
                </a:lnTo>
                <a:lnTo>
                  <a:pt x="1795076" y="124394"/>
                </a:lnTo>
                <a:close/>
              </a:path>
              <a:path w="9246869" h="691514">
                <a:moveTo>
                  <a:pt x="2081873" y="413264"/>
                </a:moveTo>
                <a:lnTo>
                  <a:pt x="1971301" y="413264"/>
                </a:lnTo>
                <a:lnTo>
                  <a:pt x="1971301" y="608149"/>
                </a:lnTo>
                <a:lnTo>
                  <a:pt x="2081873" y="608149"/>
                </a:lnTo>
                <a:lnTo>
                  <a:pt x="2081873" y="413264"/>
                </a:lnTo>
                <a:close/>
              </a:path>
              <a:path w="9246869" h="691514">
                <a:moveTo>
                  <a:pt x="2081873" y="124394"/>
                </a:moveTo>
                <a:lnTo>
                  <a:pt x="1971301" y="124394"/>
                </a:lnTo>
                <a:lnTo>
                  <a:pt x="1971301" y="309603"/>
                </a:lnTo>
                <a:lnTo>
                  <a:pt x="2081873" y="309603"/>
                </a:lnTo>
                <a:lnTo>
                  <a:pt x="2081873" y="124394"/>
                </a:lnTo>
                <a:close/>
              </a:path>
              <a:path w="9246869" h="691514">
                <a:moveTo>
                  <a:pt x="2406596" y="228055"/>
                </a:moveTo>
                <a:lnTo>
                  <a:pt x="2296024" y="228055"/>
                </a:lnTo>
                <a:lnTo>
                  <a:pt x="2296024" y="608149"/>
                </a:lnTo>
                <a:lnTo>
                  <a:pt x="2406596" y="608149"/>
                </a:lnTo>
                <a:lnTo>
                  <a:pt x="2406596" y="228055"/>
                </a:lnTo>
                <a:close/>
              </a:path>
              <a:path w="9246869" h="691514">
                <a:moveTo>
                  <a:pt x="2551723" y="124394"/>
                </a:moveTo>
                <a:lnTo>
                  <a:pt x="2150897" y="124394"/>
                </a:lnTo>
                <a:lnTo>
                  <a:pt x="2150897" y="228055"/>
                </a:lnTo>
                <a:lnTo>
                  <a:pt x="2551723" y="228055"/>
                </a:lnTo>
                <a:lnTo>
                  <a:pt x="2551723" y="124394"/>
                </a:lnTo>
                <a:close/>
              </a:path>
              <a:path w="9246869" h="691514">
                <a:moveTo>
                  <a:pt x="2731141" y="124394"/>
                </a:moveTo>
                <a:lnTo>
                  <a:pt x="2620569" y="124394"/>
                </a:lnTo>
                <a:lnTo>
                  <a:pt x="2620569" y="608149"/>
                </a:lnTo>
                <a:lnTo>
                  <a:pt x="2717320" y="608149"/>
                </a:lnTo>
                <a:lnTo>
                  <a:pt x="2847830" y="425013"/>
                </a:lnTo>
                <a:lnTo>
                  <a:pt x="2731141" y="425013"/>
                </a:lnTo>
                <a:lnTo>
                  <a:pt x="2731141" y="124394"/>
                </a:lnTo>
                <a:close/>
              </a:path>
              <a:path w="9246869" h="691514">
                <a:moveTo>
                  <a:pt x="3042127" y="307529"/>
                </a:moveTo>
                <a:lnTo>
                  <a:pt x="2931554" y="307529"/>
                </a:lnTo>
                <a:lnTo>
                  <a:pt x="2931554" y="608149"/>
                </a:lnTo>
                <a:lnTo>
                  <a:pt x="3042127" y="608149"/>
                </a:lnTo>
                <a:lnTo>
                  <a:pt x="3042127" y="307529"/>
                </a:lnTo>
                <a:close/>
              </a:path>
              <a:path w="9246869" h="691514">
                <a:moveTo>
                  <a:pt x="3042127" y="124394"/>
                </a:moveTo>
                <a:lnTo>
                  <a:pt x="2945376" y="124394"/>
                </a:lnTo>
                <a:lnTo>
                  <a:pt x="2731141" y="425013"/>
                </a:lnTo>
                <a:lnTo>
                  <a:pt x="2847830" y="425013"/>
                </a:lnTo>
                <a:lnTo>
                  <a:pt x="2931554" y="307529"/>
                </a:lnTo>
                <a:lnTo>
                  <a:pt x="3042127" y="307529"/>
                </a:lnTo>
                <a:lnTo>
                  <a:pt x="3042127" y="124394"/>
                </a:lnTo>
                <a:close/>
              </a:path>
              <a:path w="9246869" h="691514">
                <a:moveTo>
                  <a:pt x="3277114" y="124394"/>
                </a:moveTo>
                <a:lnTo>
                  <a:pt x="3166542" y="124394"/>
                </a:lnTo>
                <a:lnTo>
                  <a:pt x="3166542" y="608149"/>
                </a:lnTo>
                <a:lnTo>
                  <a:pt x="3263293" y="608149"/>
                </a:lnTo>
                <a:lnTo>
                  <a:pt x="3393803" y="425013"/>
                </a:lnTo>
                <a:lnTo>
                  <a:pt x="3277114" y="425013"/>
                </a:lnTo>
                <a:lnTo>
                  <a:pt x="3277114" y="124394"/>
                </a:lnTo>
                <a:close/>
              </a:path>
              <a:path w="9246869" h="691514">
                <a:moveTo>
                  <a:pt x="3588100" y="307529"/>
                </a:moveTo>
                <a:lnTo>
                  <a:pt x="3477527" y="307529"/>
                </a:lnTo>
                <a:lnTo>
                  <a:pt x="3477527" y="608149"/>
                </a:lnTo>
                <a:lnTo>
                  <a:pt x="3588100" y="608149"/>
                </a:lnTo>
                <a:lnTo>
                  <a:pt x="3588100" y="307529"/>
                </a:lnTo>
                <a:close/>
              </a:path>
              <a:path w="9246869" h="691514">
                <a:moveTo>
                  <a:pt x="3588100" y="124394"/>
                </a:moveTo>
                <a:lnTo>
                  <a:pt x="3491349" y="124394"/>
                </a:lnTo>
                <a:lnTo>
                  <a:pt x="3277114" y="425013"/>
                </a:lnTo>
                <a:lnTo>
                  <a:pt x="3393803" y="425013"/>
                </a:lnTo>
                <a:lnTo>
                  <a:pt x="3477527" y="307529"/>
                </a:lnTo>
                <a:lnTo>
                  <a:pt x="3588100" y="307529"/>
                </a:lnTo>
                <a:lnTo>
                  <a:pt x="3588100" y="124394"/>
                </a:lnTo>
                <a:close/>
              </a:path>
              <a:path w="9246869" h="691514">
                <a:moveTo>
                  <a:pt x="3346222" y="0"/>
                </a:moveTo>
                <a:lnTo>
                  <a:pt x="3242560" y="0"/>
                </a:lnTo>
                <a:lnTo>
                  <a:pt x="3244822" y="22416"/>
                </a:lnTo>
                <a:lnTo>
                  <a:pt x="3244888" y="23064"/>
                </a:lnTo>
                <a:lnTo>
                  <a:pt x="3264329" y="64399"/>
                </a:lnTo>
                <a:lnTo>
                  <a:pt x="3302771" y="93857"/>
                </a:lnTo>
                <a:lnTo>
                  <a:pt x="3356675" y="108715"/>
                </a:lnTo>
                <a:lnTo>
                  <a:pt x="3389069" y="110572"/>
                </a:lnTo>
                <a:lnTo>
                  <a:pt x="3418997" y="108715"/>
                </a:lnTo>
                <a:lnTo>
                  <a:pt x="3419483" y="108715"/>
                </a:lnTo>
                <a:lnTo>
                  <a:pt x="3471869" y="93468"/>
                </a:lnTo>
                <a:lnTo>
                  <a:pt x="3511174" y="63751"/>
                </a:lnTo>
                <a:lnTo>
                  <a:pt x="3527175" y="34553"/>
                </a:lnTo>
                <a:lnTo>
                  <a:pt x="3389069" y="34553"/>
                </a:lnTo>
                <a:lnTo>
                  <a:pt x="3379174" y="34121"/>
                </a:lnTo>
                <a:lnTo>
                  <a:pt x="3378462" y="34121"/>
                </a:lnTo>
                <a:lnTo>
                  <a:pt x="3369028" y="32653"/>
                </a:lnTo>
                <a:lnTo>
                  <a:pt x="3346900" y="9243"/>
                </a:lnTo>
                <a:lnTo>
                  <a:pt x="3346827" y="8940"/>
                </a:lnTo>
                <a:lnTo>
                  <a:pt x="3346222" y="0"/>
                </a:lnTo>
                <a:close/>
              </a:path>
              <a:path w="9246869" h="691514">
                <a:moveTo>
                  <a:pt x="3532813" y="0"/>
                </a:moveTo>
                <a:lnTo>
                  <a:pt x="3429152" y="0"/>
                </a:lnTo>
                <a:lnTo>
                  <a:pt x="3428608" y="8940"/>
                </a:lnTo>
                <a:lnTo>
                  <a:pt x="3428590" y="9243"/>
                </a:lnTo>
                <a:lnTo>
                  <a:pt x="3427019" y="16413"/>
                </a:lnTo>
                <a:lnTo>
                  <a:pt x="3389069" y="34553"/>
                </a:lnTo>
                <a:lnTo>
                  <a:pt x="3527175" y="34553"/>
                </a:lnTo>
                <a:lnTo>
                  <a:pt x="3530767" y="23971"/>
                </a:lnTo>
                <a:lnTo>
                  <a:pt x="3530870" y="23669"/>
                </a:lnTo>
                <a:lnTo>
                  <a:pt x="3532813" y="0"/>
                </a:lnTo>
                <a:close/>
              </a:path>
              <a:path w="9246869" h="691514">
                <a:moveTo>
                  <a:pt x="3823098" y="124394"/>
                </a:moveTo>
                <a:lnTo>
                  <a:pt x="3712525" y="124394"/>
                </a:lnTo>
                <a:lnTo>
                  <a:pt x="3712525" y="608149"/>
                </a:lnTo>
                <a:lnTo>
                  <a:pt x="3823098" y="608149"/>
                </a:lnTo>
                <a:lnTo>
                  <a:pt x="3823098" y="413264"/>
                </a:lnTo>
                <a:lnTo>
                  <a:pt x="4109895" y="413264"/>
                </a:lnTo>
                <a:lnTo>
                  <a:pt x="4109895" y="309603"/>
                </a:lnTo>
                <a:lnTo>
                  <a:pt x="3823098" y="309603"/>
                </a:lnTo>
                <a:lnTo>
                  <a:pt x="3823098" y="124394"/>
                </a:lnTo>
                <a:close/>
              </a:path>
              <a:path w="9246869" h="691514">
                <a:moveTo>
                  <a:pt x="4109895" y="413264"/>
                </a:moveTo>
                <a:lnTo>
                  <a:pt x="3999323" y="413264"/>
                </a:lnTo>
                <a:lnTo>
                  <a:pt x="3999323" y="608149"/>
                </a:lnTo>
                <a:lnTo>
                  <a:pt x="4109895" y="608149"/>
                </a:lnTo>
                <a:lnTo>
                  <a:pt x="4109895" y="413264"/>
                </a:lnTo>
                <a:close/>
              </a:path>
              <a:path w="9246869" h="691514">
                <a:moveTo>
                  <a:pt x="4109895" y="124394"/>
                </a:moveTo>
                <a:lnTo>
                  <a:pt x="3999323" y="124394"/>
                </a:lnTo>
                <a:lnTo>
                  <a:pt x="3999323" y="309603"/>
                </a:lnTo>
                <a:lnTo>
                  <a:pt x="4109895" y="309603"/>
                </a:lnTo>
                <a:lnTo>
                  <a:pt x="4109895" y="124394"/>
                </a:lnTo>
                <a:close/>
              </a:path>
              <a:path w="9246869" h="691514">
                <a:moveTo>
                  <a:pt x="4721416" y="124394"/>
                </a:moveTo>
                <a:lnTo>
                  <a:pt x="4610843" y="124394"/>
                </a:lnTo>
                <a:lnTo>
                  <a:pt x="4610843" y="608149"/>
                </a:lnTo>
                <a:lnTo>
                  <a:pt x="4721416" y="608149"/>
                </a:lnTo>
                <a:lnTo>
                  <a:pt x="4721416" y="124394"/>
                </a:lnTo>
                <a:close/>
              </a:path>
              <a:path w="9246869" h="691514">
                <a:moveTo>
                  <a:pt x="4344778" y="124394"/>
                </a:moveTo>
                <a:lnTo>
                  <a:pt x="4234206" y="124394"/>
                </a:lnTo>
                <a:lnTo>
                  <a:pt x="4234206" y="608192"/>
                </a:lnTo>
                <a:lnTo>
                  <a:pt x="4247854" y="608192"/>
                </a:lnTo>
                <a:lnTo>
                  <a:pt x="4349846" y="609531"/>
                </a:lnTo>
                <a:lnTo>
                  <a:pt x="4364128" y="609531"/>
                </a:lnTo>
                <a:lnTo>
                  <a:pt x="4408573" y="606594"/>
                </a:lnTo>
                <a:lnTo>
                  <a:pt x="4447922" y="597782"/>
                </a:lnTo>
                <a:lnTo>
                  <a:pt x="4511328" y="562537"/>
                </a:lnTo>
                <a:lnTo>
                  <a:pt x="4550720" y="507078"/>
                </a:lnTo>
                <a:lnTo>
                  <a:pt x="4551074" y="505869"/>
                </a:lnTo>
                <a:lnTo>
                  <a:pt x="4377259" y="505869"/>
                </a:lnTo>
                <a:lnTo>
                  <a:pt x="4371342" y="505696"/>
                </a:lnTo>
                <a:lnTo>
                  <a:pt x="4363956" y="505178"/>
                </a:lnTo>
                <a:lnTo>
                  <a:pt x="4355101" y="504314"/>
                </a:lnTo>
                <a:lnTo>
                  <a:pt x="4344778" y="503105"/>
                </a:lnTo>
                <a:lnTo>
                  <a:pt x="4344778" y="380093"/>
                </a:lnTo>
                <a:lnTo>
                  <a:pt x="4356440" y="378581"/>
                </a:lnTo>
                <a:lnTo>
                  <a:pt x="4365856" y="377501"/>
                </a:lnTo>
                <a:lnTo>
                  <a:pt x="4373026" y="376853"/>
                </a:lnTo>
                <a:lnTo>
                  <a:pt x="4377950" y="376637"/>
                </a:lnTo>
                <a:lnTo>
                  <a:pt x="4554923" y="376637"/>
                </a:lnTo>
                <a:lnTo>
                  <a:pt x="4552447" y="367308"/>
                </a:lnTo>
                <a:lnTo>
                  <a:pt x="4518239" y="315822"/>
                </a:lnTo>
                <a:lnTo>
                  <a:pt x="4463125" y="283687"/>
                </a:lnTo>
                <a:lnTo>
                  <a:pt x="4428302" y="275740"/>
                </a:lnTo>
                <a:lnTo>
                  <a:pt x="4344778" y="275740"/>
                </a:lnTo>
                <a:lnTo>
                  <a:pt x="4344778" y="124394"/>
                </a:lnTo>
                <a:close/>
              </a:path>
              <a:path w="9246869" h="691514">
                <a:moveTo>
                  <a:pt x="4554923" y="376637"/>
                </a:moveTo>
                <a:lnTo>
                  <a:pt x="4377950" y="376637"/>
                </a:lnTo>
                <a:lnTo>
                  <a:pt x="4393283" y="377631"/>
                </a:lnTo>
                <a:lnTo>
                  <a:pt x="4406802" y="380611"/>
                </a:lnTo>
                <a:lnTo>
                  <a:pt x="4441875" y="412055"/>
                </a:lnTo>
                <a:lnTo>
                  <a:pt x="4446367" y="438834"/>
                </a:lnTo>
                <a:lnTo>
                  <a:pt x="4442047" y="468162"/>
                </a:lnTo>
                <a:lnTo>
                  <a:pt x="4429090" y="489110"/>
                </a:lnTo>
                <a:lnTo>
                  <a:pt x="4407494" y="501679"/>
                </a:lnTo>
                <a:lnTo>
                  <a:pt x="4377259" y="505869"/>
                </a:lnTo>
                <a:lnTo>
                  <a:pt x="4551074" y="505869"/>
                </a:lnTo>
                <a:lnTo>
                  <a:pt x="4560567" y="473518"/>
                </a:lnTo>
                <a:lnTo>
                  <a:pt x="4563850" y="436070"/>
                </a:lnTo>
                <a:lnTo>
                  <a:pt x="4560999" y="399529"/>
                </a:lnTo>
                <a:lnTo>
                  <a:pt x="4554981" y="376853"/>
                </a:lnTo>
                <a:lnTo>
                  <a:pt x="4554923" y="376637"/>
                </a:lnTo>
                <a:close/>
              </a:path>
              <a:path w="9246869" h="691514">
                <a:moveTo>
                  <a:pt x="4387625" y="272975"/>
                </a:moveTo>
                <a:lnTo>
                  <a:pt x="4376395" y="273148"/>
                </a:lnTo>
                <a:lnTo>
                  <a:pt x="4365511" y="273667"/>
                </a:lnTo>
                <a:lnTo>
                  <a:pt x="4354972" y="274530"/>
                </a:lnTo>
                <a:lnTo>
                  <a:pt x="4344778" y="275740"/>
                </a:lnTo>
                <a:lnTo>
                  <a:pt x="4429224" y="275740"/>
                </a:lnTo>
                <a:lnTo>
                  <a:pt x="4387625" y="272975"/>
                </a:lnTo>
                <a:close/>
              </a:path>
              <a:path w="9246869" h="691514">
                <a:moveTo>
                  <a:pt x="5132451" y="124394"/>
                </a:moveTo>
                <a:lnTo>
                  <a:pt x="4845653" y="124394"/>
                </a:lnTo>
                <a:lnTo>
                  <a:pt x="4845653" y="608149"/>
                </a:lnTo>
                <a:lnTo>
                  <a:pt x="5139361" y="608149"/>
                </a:lnTo>
                <a:lnTo>
                  <a:pt x="5139361" y="504487"/>
                </a:lnTo>
                <a:lnTo>
                  <a:pt x="4956226" y="504487"/>
                </a:lnTo>
                <a:lnTo>
                  <a:pt x="4956226" y="416720"/>
                </a:lnTo>
                <a:lnTo>
                  <a:pt x="5111718" y="416720"/>
                </a:lnTo>
                <a:lnTo>
                  <a:pt x="5111718" y="313058"/>
                </a:lnTo>
                <a:lnTo>
                  <a:pt x="4956226" y="313058"/>
                </a:lnTo>
                <a:lnTo>
                  <a:pt x="4956226" y="228055"/>
                </a:lnTo>
                <a:lnTo>
                  <a:pt x="5132451" y="228055"/>
                </a:lnTo>
                <a:lnTo>
                  <a:pt x="5132451" y="124394"/>
                </a:lnTo>
                <a:close/>
              </a:path>
              <a:path w="9246869" h="691514">
                <a:moveTo>
                  <a:pt x="5771960" y="124394"/>
                </a:moveTo>
                <a:lnTo>
                  <a:pt x="5381501" y="124394"/>
                </a:lnTo>
                <a:lnTo>
                  <a:pt x="5381501" y="608149"/>
                </a:lnTo>
                <a:lnTo>
                  <a:pt x="5492073" y="608149"/>
                </a:lnTo>
                <a:lnTo>
                  <a:pt x="5492073" y="228055"/>
                </a:lnTo>
                <a:lnTo>
                  <a:pt x="5771960" y="228055"/>
                </a:lnTo>
                <a:lnTo>
                  <a:pt x="5771960" y="124394"/>
                </a:lnTo>
                <a:close/>
              </a:path>
              <a:path w="9246869" h="691514">
                <a:moveTo>
                  <a:pt x="5771960" y="228055"/>
                </a:moveTo>
                <a:lnTo>
                  <a:pt x="5661387" y="228055"/>
                </a:lnTo>
                <a:lnTo>
                  <a:pt x="5661387" y="608149"/>
                </a:lnTo>
                <a:lnTo>
                  <a:pt x="5771960" y="608149"/>
                </a:lnTo>
                <a:lnTo>
                  <a:pt x="5771960" y="228055"/>
                </a:lnTo>
                <a:close/>
              </a:path>
              <a:path w="9246869" h="691514">
                <a:moveTo>
                  <a:pt x="6045051" y="123055"/>
                </a:moveTo>
                <a:lnTo>
                  <a:pt x="6024676" y="123055"/>
                </a:lnTo>
                <a:lnTo>
                  <a:pt x="5907034" y="124394"/>
                </a:lnTo>
                <a:lnTo>
                  <a:pt x="5896438" y="124394"/>
                </a:lnTo>
                <a:lnTo>
                  <a:pt x="5896438" y="608149"/>
                </a:lnTo>
                <a:lnTo>
                  <a:pt x="6007010" y="608149"/>
                </a:lnTo>
                <a:lnTo>
                  <a:pt x="6007010" y="443672"/>
                </a:lnTo>
                <a:lnTo>
                  <a:pt x="6088049" y="443672"/>
                </a:lnTo>
                <a:lnTo>
                  <a:pt x="6133823" y="433997"/>
                </a:lnTo>
                <a:lnTo>
                  <a:pt x="6190837" y="398752"/>
                </a:lnTo>
                <a:lnTo>
                  <a:pt x="6227637" y="346057"/>
                </a:lnTo>
                <a:lnTo>
                  <a:pt x="6228851" y="342083"/>
                </a:lnTo>
                <a:lnTo>
                  <a:pt x="6057459" y="342083"/>
                </a:lnTo>
                <a:lnTo>
                  <a:pt x="6046272" y="341867"/>
                </a:lnTo>
                <a:lnTo>
                  <a:pt x="6034135" y="341219"/>
                </a:lnTo>
                <a:lnTo>
                  <a:pt x="6021048" y="340140"/>
                </a:lnTo>
                <a:lnTo>
                  <a:pt x="6007010" y="338628"/>
                </a:lnTo>
                <a:lnTo>
                  <a:pt x="6007010" y="228055"/>
                </a:lnTo>
                <a:lnTo>
                  <a:pt x="6031889" y="228055"/>
                </a:lnTo>
                <a:lnTo>
                  <a:pt x="6039721" y="227595"/>
                </a:lnTo>
                <a:lnTo>
                  <a:pt x="6045480" y="227364"/>
                </a:lnTo>
                <a:lnTo>
                  <a:pt x="6049166" y="227364"/>
                </a:lnTo>
                <a:lnTo>
                  <a:pt x="6052852" y="226904"/>
                </a:lnTo>
                <a:lnTo>
                  <a:pt x="6054925" y="226673"/>
                </a:lnTo>
                <a:lnTo>
                  <a:pt x="6230406" y="226673"/>
                </a:lnTo>
                <a:lnTo>
                  <a:pt x="6228328" y="219417"/>
                </a:lnTo>
                <a:lnTo>
                  <a:pt x="6193601" y="168623"/>
                </a:lnTo>
                <a:lnTo>
                  <a:pt x="6132787" y="134414"/>
                </a:lnTo>
                <a:lnTo>
                  <a:pt x="6092013" y="125862"/>
                </a:lnTo>
                <a:lnTo>
                  <a:pt x="6045051" y="123055"/>
                </a:lnTo>
                <a:close/>
              </a:path>
              <a:path w="9246869" h="691514">
                <a:moveTo>
                  <a:pt x="6088049" y="443672"/>
                </a:moveTo>
                <a:lnTo>
                  <a:pt x="6007010" y="443672"/>
                </a:lnTo>
                <a:lnTo>
                  <a:pt x="6017117" y="444579"/>
                </a:lnTo>
                <a:lnTo>
                  <a:pt x="6029470" y="445227"/>
                </a:lnTo>
                <a:lnTo>
                  <a:pt x="6044069" y="445616"/>
                </a:lnTo>
                <a:lnTo>
                  <a:pt x="6060914" y="445745"/>
                </a:lnTo>
                <a:lnTo>
                  <a:pt x="6088049" y="443672"/>
                </a:lnTo>
                <a:close/>
              </a:path>
              <a:path w="9246869" h="691514">
                <a:moveTo>
                  <a:pt x="6230406" y="226673"/>
                </a:moveTo>
                <a:lnTo>
                  <a:pt x="6055386" y="226673"/>
                </a:lnTo>
                <a:lnTo>
                  <a:pt x="6084713" y="230172"/>
                </a:lnTo>
                <a:lnTo>
                  <a:pt x="6105662" y="240668"/>
                </a:lnTo>
                <a:lnTo>
                  <a:pt x="6118231" y="258160"/>
                </a:lnTo>
                <a:lnTo>
                  <a:pt x="6122420" y="282651"/>
                </a:lnTo>
                <a:lnTo>
                  <a:pt x="6121254" y="296602"/>
                </a:lnTo>
                <a:lnTo>
                  <a:pt x="6094129" y="333920"/>
                </a:lnTo>
                <a:lnTo>
                  <a:pt x="6070784" y="341219"/>
                </a:lnTo>
                <a:lnTo>
                  <a:pt x="6070334" y="341219"/>
                </a:lnTo>
                <a:lnTo>
                  <a:pt x="6057459" y="342083"/>
                </a:lnTo>
                <a:lnTo>
                  <a:pt x="6228851" y="342083"/>
                </a:lnTo>
                <a:lnTo>
                  <a:pt x="6236837" y="315952"/>
                </a:lnTo>
                <a:lnTo>
                  <a:pt x="6239904" y="283342"/>
                </a:lnTo>
                <a:lnTo>
                  <a:pt x="6237010" y="249738"/>
                </a:lnTo>
                <a:lnTo>
                  <a:pt x="6230472" y="226904"/>
                </a:lnTo>
                <a:lnTo>
                  <a:pt x="6230406" y="226673"/>
                </a:lnTo>
                <a:close/>
              </a:path>
              <a:path w="9246869" h="691514">
                <a:moveTo>
                  <a:pt x="6552240" y="116101"/>
                </a:moveTo>
                <a:lnTo>
                  <a:pt x="6497861" y="120593"/>
                </a:lnTo>
                <a:lnTo>
                  <a:pt x="6448751" y="134069"/>
                </a:lnTo>
                <a:lnTo>
                  <a:pt x="6404911" y="156529"/>
                </a:lnTo>
                <a:lnTo>
                  <a:pt x="6366340" y="187973"/>
                </a:lnTo>
                <a:lnTo>
                  <a:pt x="6335198" y="225809"/>
                </a:lnTo>
                <a:lnTo>
                  <a:pt x="6312954" y="268138"/>
                </a:lnTo>
                <a:lnTo>
                  <a:pt x="6299607" y="314958"/>
                </a:lnTo>
                <a:lnTo>
                  <a:pt x="6295159" y="366271"/>
                </a:lnTo>
                <a:lnTo>
                  <a:pt x="6299651" y="420132"/>
                </a:lnTo>
                <a:lnTo>
                  <a:pt x="6313127" y="468378"/>
                </a:lnTo>
                <a:lnTo>
                  <a:pt x="6335587" y="511009"/>
                </a:lnTo>
                <a:lnTo>
                  <a:pt x="6367031" y="548025"/>
                </a:lnTo>
                <a:lnTo>
                  <a:pt x="6405818" y="577957"/>
                </a:lnTo>
                <a:lnTo>
                  <a:pt x="6449615" y="599337"/>
                </a:lnTo>
                <a:lnTo>
                  <a:pt x="6498422" y="612165"/>
                </a:lnTo>
                <a:lnTo>
                  <a:pt x="6552240" y="616441"/>
                </a:lnTo>
                <a:lnTo>
                  <a:pt x="6605453" y="612036"/>
                </a:lnTo>
                <a:lnTo>
                  <a:pt x="6653828" y="598819"/>
                </a:lnTo>
                <a:lnTo>
                  <a:pt x="6697366" y="576791"/>
                </a:lnTo>
                <a:lnTo>
                  <a:pt x="6736067" y="545951"/>
                </a:lnTo>
                <a:lnTo>
                  <a:pt x="6764293" y="512780"/>
                </a:lnTo>
                <a:lnTo>
                  <a:pt x="6552240" y="512780"/>
                </a:lnTo>
                <a:lnTo>
                  <a:pt x="6524960" y="510231"/>
                </a:lnTo>
                <a:lnTo>
                  <a:pt x="6524318" y="510231"/>
                </a:lnTo>
                <a:lnTo>
                  <a:pt x="6498163" y="502241"/>
                </a:lnTo>
                <a:lnTo>
                  <a:pt x="6453416" y="470624"/>
                </a:lnTo>
                <a:lnTo>
                  <a:pt x="6422835" y="423112"/>
                </a:lnTo>
                <a:lnTo>
                  <a:pt x="6412642" y="366271"/>
                </a:lnTo>
                <a:lnTo>
                  <a:pt x="6415104" y="335302"/>
                </a:lnTo>
                <a:lnTo>
                  <a:pt x="6434800" y="282435"/>
                </a:lnTo>
                <a:lnTo>
                  <a:pt x="6473068" y="242698"/>
                </a:lnTo>
                <a:lnTo>
                  <a:pt x="6523171" y="222311"/>
                </a:lnTo>
                <a:lnTo>
                  <a:pt x="6552240" y="219762"/>
                </a:lnTo>
                <a:lnTo>
                  <a:pt x="6766985" y="219762"/>
                </a:lnTo>
                <a:lnTo>
                  <a:pt x="6736758" y="184517"/>
                </a:lnTo>
                <a:lnTo>
                  <a:pt x="6698532" y="154585"/>
                </a:lnTo>
                <a:lnTo>
                  <a:pt x="6655038" y="133205"/>
                </a:lnTo>
                <a:lnTo>
                  <a:pt x="6606273" y="120377"/>
                </a:lnTo>
                <a:lnTo>
                  <a:pt x="6552240" y="116101"/>
                </a:lnTo>
                <a:close/>
              </a:path>
              <a:path w="9246869" h="691514">
                <a:moveTo>
                  <a:pt x="6766985" y="219762"/>
                </a:moveTo>
                <a:lnTo>
                  <a:pt x="6552240" y="219762"/>
                </a:lnTo>
                <a:lnTo>
                  <a:pt x="6580488" y="222311"/>
                </a:lnTo>
                <a:lnTo>
                  <a:pt x="6606489" y="229956"/>
                </a:lnTo>
                <a:lnTo>
                  <a:pt x="6651755" y="260536"/>
                </a:lnTo>
                <a:lnTo>
                  <a:pt x="6681817" y="307011"/>
                </a:lnTo>
                <a:lnTo>
                  <a:pt x="6691838" y="366271"/>
                </a:lnTo>
                <a:lnTo>
                  <a:pt x="6689613" y="395858"/>
                </a:lnTo>
                <a:lnTo>
                  <a:pt x="6689548" y="396722"/>
                </a:lnTo>
                <a:lnTo>
                  <a:pt x="6671235" y="449589"/>
                </a:lnTo>
                <a:lnTo>
                  <a:pt x="6635040" y="489845"/>
                </a:lnTo>
                <a:lnTo>
                  <a:pt x="6583554" y="510231"/>
                </a:lnTo>
                <a:lnTo>
                  <a:pt x="6552240" y="512780"/>
                </a:lnTo>
                <a:lnTo>
                  <a:pt x="6764293" y="512780"/>
                </a:lnTo>
                <a:lnTo>
                  <a:pt x="6768115" y="508288"/>
                </a:lnTo>
                <a:lnTo>
                  <a:pt x="6791007" y="465786"/>
                </a:lnTo>
                <a:lnTo>
                  <a:pt x="6804743" y="418447"/>
                </a:lnTo>
                <a:lnTo>
                  <a:pt x="6809321" y="366271"/>
                </a:lnTo>
                <a:lnTo>
                  <a:pt x="6804786" y="312410"/>
                </a:lnTo>
                <a:lnTo>
                  <a:pt x="6791180" y="264164"/>
                </a:lnTo>
                <a:lnTo>
                  <a:pt x="6768504" y="221533"/>
                </a:lnTo>
                <a:lnTo>
                  <a:pt x="6766985" y="219762"/>
                </a:lnTo>
                <a:close/>
              </a:path>
              <a:path w="9246869" h="691514">
                <a:moveTo>
                  <a:pt x="7339127" y="504487"/>
                </a:moveTo>
                <a:lnTo>
                  <a:pt x="6831875" y="504487"/>
                </a:lnTo>
                <a:lnTo>
                  <a:pt x="6831875" y="691078"/>
                </a:lnTo>
                <a:lnTo>
                  <a:pt x="6935537" y="691078"/>
                </a:lnTo>
                <a:lnTo>
                  <a:pt x="6935537" y="608149"/>
                </a:lnTo>
                <a:lnTo>
                  <a:pt x="7339127" y="608149"/>
                </a:lnTo>
                <a:lnTo>
                  <a:pt x="7339127" y="504487"/>
                </a:lnTo>
                <a:close/>
              </a:path>
              <a:path w="9246869" h="691514">
                <a:moveTo>
                  <a:pt x="7339127" y="608149"/>
                </a:moveTo>
                <a:lnTo>
                  <a:pt x="7235465" y="608149"/>
                </a:lnTo>
                <a:lnTo>
                  <a:pt x="7235465" y="691078"/>
                </a:lnTo>
                <a:lnTo>
                  <a:pt x="7339127" y="691078"/>
                </a:lnTo>
                <a:lnTo>
                  <a:pt x="7339127" y="608149"/>
                </a:lnTo>
                <a:close/>
              </a:path>
              <a:path w="9246869" h="691514">
                <a:moveTo>
                  <a:pt x="7458558" y="492738"/>
                </a:moveTo>
                <a:lnTo>
                  <a:pt x="7419857" y="586725"/>
                </a:lnTo>
                <a:lnTo>
                  <a:pt x="7425732" y="590785"/>
                </a:lnTo>
                <a:lnTo>
                  <a:pt x="7432988" y="594672"/>
                </a:lnTo>
                <a:lnTo>
                  <a:pt x="7472725" y="606594"/>
                </a:lnTo>
                <a:lnTo>
                  <a:pt x="7493112" y="608149"/>
                </a:lnTo>
                <a:lnTo>
                  <a:pt x="7516090" y="606421"/>
                </a:lnTo>
                <a:lnTo>
                  <a:pt x="7556864" y="592599"/>
                </a:lnTo>
                <a:lnTo>
                  <a:pt x="7591374" y="564438"/>
                </a:lnTo>
                <a:lnTo>
                  <a:pt x="7621436" y="520900"/>
                </a:lnTo>
                <a:lnTo>
                  <a:pt x="7629411" y="504487"/>
                </a:lnTo>
                <a:lnTo>
                  <a:pt x="7492421" y="504487"/>
                </a:lnTo>
                <a:lnTo>
                  <a:pt x="7484344" y="503752"/>
                </a:lnTo>
                <a:lnTo>
                  <a:pt x="7476007" y="501550"/>
                </a:lnTo>
                <a:lnTo>
                  <a:pt x="7467412" y="497878"/>
                </a:lnTo>
                <a:lnTo>
                  <a:pt x="7458558" y="492738"/>
                </a:lnTo>
                <a:close/>
              </a:path>
              <a:path w="9246869" h="691514">
                <a:moveTo>
                  <a:pt x="7273474" y="124394"/>
                </a:moveTo>
                <a:lnTo>
                  <a:pt x="6957652" y="124394"/>
                </a:lnTo>
                <a:lnTo>
                  <a:pt x="6953505" y="221145"/>
                </a:lnTo>
                <a:lnTo>
                  <a:pt x="6949704" y="272414"/>
                </a:lnTo>
                <a:lnTo>
                  <a:pt x="6943830" y="319796"/>
                </a:lnTo>
                <a:lnTo>
                  <a:pt x="6935883" y="363291"/>
                </a:lnTo>
                <a:lnTo>
                  <a:pt x="6925862" y="402898"/>
                </a:lnTo>
                <a:lnTo>
                  <a:pt x="6904611" y="465268"/>
                </a:lnTo>
                <a:lnTo>
                  <a:pt x="6883706" y="504487"/>
                </a:lnTo>
                <a:lnTo>
                  <a:pt x="7005336" y="504487"/>
                </a:lnTo>
                <a:lnTo>
                  <a:pt x="7011908" y="493602"/>
                </a:lnTo>
                <a:lnTo>
                  <a:pt x="7012013" y="493430"/>
                </a:lnTo>
                <a:lnTo>
                  <a:pt x="7012117" y="493257"/>
                </a:lnTo>
                <a:lnTo>
                  <a:pt x="7026975" y="455247"/>
                </a:lnTo>
                <a:lnTo>
                  <a:pt x="7042913" y="398233"/>
                </a:lnTo>
                <a:lnTo>
                  <a:pt x="7053971" y="338801"/>
                </a:lnTo>
                <a:lnTo>
                  <a:pt x="7064769" y="228055"/>
                </a:lnTo>
                <a:lnTo>
                  <a:pt x="7273474" y="228055"/>
                </a:lnTo>
                <a:lnTo>
                  <a:pt x="7273474" y="124394"/>
                </a:lnTo>
                <a:close/>
              </a:path>
              <a:path w="9246869" h="691514">
                <a:moveTo>
                  <a:pt x="7273474" y="228055"/>
                </a:moveTo>
                <a:lnTo>
                  <a:pt x="7162902" y="228055"/>
                </a:lnTo>
                <a:lnTo>
                  <a:pt x="7162902" y="504487"/>
                </a:lnTo>
                <a:lnTo>
                  <a:pt x="7273474" y="504487"/>
                </a:lnTo>
                <a:lnTo>
                  <a:pt x="7273474" y="228055"/>
                </a:lnTo>
                <a:close/>
              </a:path>
              <a:path w="9246869" h="691514">
                <a:moveTo>
                  <a:pt x="7451647" y="124394"/>
                </a:moveTo>
                <a:lnTo>
                  <a:pt x="7326562" y="124394"/>
                </a:lnTo>
                <a:lnTo>
                  <a:pt x="7534576" y="470624"/>
                </a:lnTo>
                <a:lnTo>
                  <a:pt x="7528357" y="485137"/>
                </a:lnTo>
                <a:lnTo>
                  <a:pt x="7522971" y="493257"/>
                </a:lnTo>
                <a:lnTo>
                  <a:pt x="7522856" y="493430"/>
                </a:lnTo>
                <a:lnTo>
                  <a:pt x="7522742" y="493602"/>
                </a:lnTo>
                <a:lnTo>
                  <a:pt x="7514881" y="499649"/>
                </a:lnTo>
                <a:lnTo>
                  <a:pt x="7504774" y="503277"/>
                </a:lnTo>
                <a:lnTo>
                  <a:pt x="7492421" y="504487"/>
                </a:lnTo>
                <a:lnTo>
                  <a:pt x="7629411" y="504487"/>
                </a:lnTo>
                <a:lnTo>
                  <a:pt x="7634699" y="493602"/>
                </a:lnTo>
                <a:lnTo>
                  <a:pt x="7693175" y="360742"/>
                </a:lnTo>
                <a:lnTo>
                  <a:pt x="7587789" y="360742"/>
                </a:lnTo>
                <a:lnTo>
                  <a:pt x="7451647" y="124394"/>
                </a:lnTo>
                <a:close/>
              </a:path>
              <a:path w="9246869" h="691514">
                <a:moveTo>
                  <a:pt x="7797186" y="124394"/>
                </a:moveTo>
                <a:lnTo>
                  <a:pt x="7685923" y="124394"/>
                </a:lnTo>
                <a:lnTo>
                  <a:pt x="7587789" y="360742"/>
                </a:lnTo>
                <a:lnTo>
                  <a:pt x="7693175" y="360742"/>
                </a:lnTo>
                <a:lnTo>
                  <a:pt x="7797186" y="124394"/>
                </a:lnTo>
                <a:close/>
              </a:path>
              <a:path w="9246869" h="691514">
                <a:moveTo>
                  <a:pt x="7976992" y="124394"/>
                </a:moveTo>
                <a:lnTo>
                  <a:pt x="7866420" y="124394"/>
                </a:lnTo>
                <a:lnTo>
                  <a:pt x="7866420" y="608149"/>
                </a:lnTo>
                <a:lnTo>
                  <a:pt x="7976992" y="608149"/>
                </a:lnTo>
                <a:lnTo>
                  <a:pt x="7976992" y="378019"/>
                </a:lnTo>
                <a:lnTo>
                  <a:pt x="8109087" y="378019"/>
                </a:lnTo>
                <a:lnTo>
                  <a:pt x="8086183" y="347612"/>
                </a:lnTo>
                <a:lnTo>
                  <a:pt x="8096314" y="335173"/>
                </a:lnTo>
                <a:lnTo>
                  <a:pt x="7976992" y="335173"/>
                </a:lnTo>
                <a:lnTo>
                  <a:pt x="7976992" y="124394"/>
                </a:lnTo>
                <a:close/>
              </a:path>
              <a:path w="9246869" h="691514">
                <a:moveTo>
                  <a:pt x="8109087" y="378019"/>
                </a:moveTo>
                <a:lnTo>
                  <a:pt x="7976992" y="378019"/>
                </a:lnTo>
                <a:lnTo>
                  <a:pt x="8142160" y="608149"/>
                </a:lnTo>
                <a:lnTo>
                  <a:pt x="8282428" y="608149"/>
                </a:lnTo>
                <a:lnTo>
                  <a:pt x="8109087" y="378019"/>
                </a:lnTo>
                <a:close/>
              </a:path>
              <a:path w="9246869" h="691514">
                <a:moveTo>
                  <a:pt x="8267978" y="124394"/>
                </a:moveTo>
                <a:lnTo>
                  <a:pt x="8135249" y="124394"/>
                </a:lnTo>
                <a:lnTo>
                  <a:pt x="7976992" y="335173"/>
                </a:lnTo>
                <a:lnTo>
                  <a:pt x="8096314" y="335173"/>
                </a:lnTo>
                <a:lnTo>
                  <a:pt x="8267978" y="124394"/>
                </a:lnTo>
                <a:close/>
              </a:path>
              <a:path w="9246869" h="691514">
                <a:moveTo>
                  <a:pt x="8545352" y="228055"/>
                </a:moveTo>
                <a:lnTo>
                  <a:pt x="8434779" y="228055"/>
                </a:lnTo>
                <a:lnTo>
                  <a:pt x="8434779" y="608149"/>
                </a:lnTo>
                <a:lnTo>
                  <a:pt x="8545352" y="608149"/>
                </a:lnTo>
                <a:lnTo>
                  <a:pt x="8545352" y="228055"/>
                </a:lnTo>
                <a:close/>
              </a:path>
              <a:path w="9246869" h="691514">
                <a:moveTo>
                  <a:pt x="8690478" y="124394"/>
                </a:moveTo>
                <a:lnTo>
                  <a:pt x="8289653" y="124394"/>
                </a:lnTo>
                <a:lnTo>
                  <a:pt x="8289653" y="228055"/>
                </a:lnTo>
                <a:lnTo>
                  <a:pt x="8690478" y="228055"/>
                </a:lnTo>
                <a:lnTo>
                  <a:pt x="8690478" y="124394"/>
                </a:lnTo>
                <a:close/>
              </a:path>
              <a:path w="9246869" h="691514">
                <a:moveTo>
                  <a:pt x="9246482" y="124394"/>
                </a:moveTo>
                <a:lnTo>
                  <a:pt x="9135910" y="124394"/>
                </a:lnTo>
                <a:lnTo>
                  <a:pt x="9135910" y="608149"/>
                </a:lnTo>
                <a:lnTo>
                  <a:pt x="9246482" y="608149"/>
                </a:lnTo>
                <a:lnTo>
                  <a:pt x="9246482" y="124394"/>
                </a:lnTo>
                <a:close/>
              </a:path>
              <a:path w="9246869" h="691514">
                <a:moveTo>
                  <a:pt x="8869845" y="124394"/>
                </a:moveTo>
                <a:lnTo>
                  <a:pt x="8759272" y="124394"/>
                </a:lnTo>
                <a:lnTo>
                  <a:pt x="8759272" y="608192"/>
                </a:lnTo>
                <a:lnTo>
                  <a:pt x="8772938" y="608192"/>
                </a:lnTo>
                <a:lnTo>
                  <a:pt x="8874925" y="609531"/>
                </a:lnTo>
                <a:lnTo>
                  <a:pt x="8889216" y="609531"/>
                </a:lnTo>
                <a:lnTo>
                  <a:pt x="8933643" y="606594"/>
                </a:lnTo>
                <a:lnTo>
                  <a:pt x="8972996" y="597782"/>
                </a:lnTo>
                <a:lnTo>
                  <a:pt x="9036436" y="562537"/>
                </a:lnTo>
                <a:lnTo>
                  <a:pt x="9075781" y="507078"/>
                </a:lnTo>
                <a:lnTo>
                  <a:pt x="9076135" y="505869"/>
                </a:lnTo>
                <a:lnTo>
                  <a:pt x="8902304" y="505869"/>
                </a:lnTo>
                <a:lnTo>
                  <a:pt x="8896393" y="505696"/>
                </a:lnTo>
                <a:lnTo>
                  <a:pt x="8889019" y="505178"/>
                </a:lnTo>
                <a:lnTo>
                  <a:pt x="8880173" y="504314"/>
                </a:lnTo>
                <a:lnTo>
                  <a:pt x="8869845" y="503105"/>
                </a:lnTo>
                <a:lnTo>
                  <a:pt x="8869845" y="380093"/>
                </a:lnTo>
                <a:lnTo>
                  <a:pt x="8881525" y="378581"/>
                </a:lnTo>
                <a:lnTo>
                  <a:pt x="8890957" y="377501"/>
                </a:lnTo>
                <a:lnTo>
                  <a:pt x="8898131" y="376853"/>
                </a:lnTo>
                <a:lnTo>
                  <a:pt x="8903037" y="376637"/>
                </a:lnTo>
                <a:lnTo>
                  <a:pt x="9079981" y="376637"/>
                </a:lnTo>
                <a:lnTo>
                  <a:pt x="9077508" y="367308"/>
                </a:lnTo>
                <a:lnTo>
                  <a:pt x="9043347" y="315822"/>
                </a:lnTo>
                <a:lnTo>
                  <a:pt x="8988218" y="283687"/>
                </a:lnTo>
                <a:lnTo>
                  <a:pt x="8953375" y="275740"/>
                </a:lnTo>
                <a:lnTo>
                  <a:pt x="8869845" y="275740"/>
                </a:lnTo>
                <a:lnTo>
                  <a:pt x="8869845" y="124394"/>
                </a:lnTo>
                <a:close/>
              </a:path>
              <a:path w="9246869" h="691514">
                <a:moveTo>
                  <a:pt x="9079981" y="376637"/>
                </a:moveTo>
                <a:lnTo>
                  <a:pt x="8903037" y="376637"/>
                </a:lnTo>
                <a:lnTo>
                  <a:pt x="8918374" y="377631"/>
                </a:lnTo>
                <a:lnTo>
                  <a:pt x="8931885" y="380611"/>
                </a:lnTo>
                <a:lnTo>
                  <a:pt x="8966936" y="412055"/>
                </a:lnTo>
                <a:lnTo>
                  <a:pt x="8971412" y="438834"/>
                </a:lnTo>
                <a:lnTo>
                  <a:pt x="8967093" y="468162"/>
                </a:lnTo>
                <a:lnTo>
                  <a:pt x="8954135" y="489110"/>
                </a:lnTo>
                <a:lnTo>
                  <a:pt x="8932539" y="501679"/>
                </a:lnTo>
                <a:lnTo>
                  <a:pt x="8902304" y="505869"/>
                </a:lnTo>
                <a:lnTo>
                  <a:pt x="9076135" y="505869"/>
                </a:lnTo>
                <a:lnTo>
                  <a:pt x="9085617" y="473518"/>
                </a:lnTo>
                <a:lnTo>
                  <a:pt x="9088896" y="436070"/>
                </a:lnTo>
                <a:lnTo>
                  <a:pt x="9086049" y="399529"/>
                </a:lnTo>
                <a:lnTo>
                  <a:pt x="9080038" y="376853"/>
                </a:lnTo>
                <a:lnTo>
                  <a:pt x="9079981" y="376637"/>
                </a:lnTo>
                <a:close/>
              </a:path>
              <a:path w="9246869" h="691514">
                <a:moveTo>
                  <a:pt x="8912671" y="272975"/>
                </a:moveTo>
                <a:lnTo>
                  <a:pt x="8901459" y="273148"/>
                </a:lnTo>
                <a:lnTo>
                  <a:pt x="8890590" y="273667"/>
                </a:lnTo>
                <a:lnTo>
                  <a:pt x="8880055" y="274530"/>
                </a:lnTo>
                <a:lnTo>
                  <a:pt x="8869845" y="275740"/>
                </a:lnTo>
                <a:lnTo>
                  <a:pt x="8954297" y="275740"/>
                </a:lnTo>
                <a:lnTo>
                  <a:pt x="8912671" y="272975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4" name="object 5" descr=""/>
          <p:cNvPicPr/>
          <p:nvPr/>
        </p:nvPicPr>
        <p:blipFill>
          <a:blip r:embed="rId3"/>
          <a:stretch/>
        </p:blipFill>
        <p:spPr>
          <a:xfrm>
            <a:off x="3714480" y="8974440"/>
            <a:ext cx="12614760" cy="775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object 6"/>
          <p:cNvSpPr/>
          <p:nvPr/>
        </p:nvSpPr>
        <p:spPr>
          <a:xfrm>
            <a:off x="9292320" y="10540440"/>
            <a:ext cx="1506960" cy="227520"/>
          </a:xfrm>
          <a:custGeom>
            <a:avLst/>
            <a:gdLst>
              <a:gd name="textAreaLeft" fmla="*/ 0 w 1506960"/>
              <a:gd name="textAreaRight" fmla="*/ 1507320 w 1506960"/>
              <a:gd name="textAreaTop" fmla="*/ 0 h 227520"/>
              <a:gd name="textAreaBottom" fmla="*/ 227880 h 227520"/>
            </a:gdLst>
            <a:ahLst/>
            <a:rect l="textAreaLeft" t="textAreaTop" r="textAreaRight" b="textAreaBottom"/>
            <a:pathLst>
              <a:path w="1507490" h="227965">
                <a:moveTo>
                  <a:pt x="114970" y="0"/>
                </a:moveTo>
                <a:lnTo>
                  <a:pt x="66437" y="8010"/>
                </a:lnTo>
                <a:lnTo>
                  <a:pt x="30156" y="32040"/>
                </a:lnTo>
                <a:lnTo>
                  <a:pt x="7539" y="68479"/>
                </a:lnTo>
                <a:lnTo>
                  <a:pt x="0" y="113713"/>
                </a:lnTo>
                <a:lnTo>
                  <a:pt x="2002" y="137960"/>
                </a:lnTo>
                <a:lnTo>
                  <a:pt x="18055" y="179307"/>
                </a:lnTo>
                <a:lnTo>
                  <a:pt x="49258" y="209934"/>
                </a:lnTo>
                <a:lnTo>
                  <a:pt x="90880" y="225483"/>
                </a:lnTo>
                <a:lnTo>
                  <a:pt x="115284" y="227427"/>
                </a:lnTo>
                <a:lnTo>
                  <a:pt x="126259" y="226995"/>
                </a:lnTo>
                <a:lnTo>
                  <a:pt x="166349" y="216649"/>
                </a:lnTo>
                <a:lnTo>
                  <a:pt x="186905" y="201983"/>
                </a:lnTo>
                <a:lnTo>
                  <a:pt x="175887" y="180308"/>
                </a:lnTo>
                <a:lnTo>
                  <a:pt x="119996" y="180308"/>
                </a:lnTo>
                <a:lnTo>
                  <a:pt x="107828" y="179307"/>
                </a:lnTo>
                <a:lnTo>
                  <a:pt x="106493" y="179307"/>
                </a:lnTo>
                <a:lnTo>
                  <a:pt x="93216" y="175675"/>
                </a:lnTo>
                <a:lnTo>
                  <a:pt x="58034" y="140178"/>
                </a:lnTo>
                <a:lnTo>
                  <a:pt x="53401" y="113713"/>
                </a:lnTo>
                <a:lnTo>
                  <a:pt x="54481" y="98753"/>
                </a:lnTo>
                <a:lnTo>
                  <a:pt x="80043" y="57013"/>
                </a:lnTo>
                <a:lnTo>
                  <a:pt x="114970" y="47118"/>
                </a:lnTo>
                <a:lnTo>
                  <a:pt x="167882" y="47118"/>
                </a:lnTo>
                <a:lnTo>
                  <a:pt x="182193" y="22931"/>
                </a:lnTo>
                <a:lnTo>
                  <a:pt x="144478" y="3533"/>
                </a:lnTo>
                <a:lnTo>
                  <a:pt x="125159" y="392"/>
                </a:lnTo>
                <a:lnTo>
                  <a:pt x="114970" y="0"/>
                </a:lnTo>
                <a:close/>
              </a:path>
              <a:path w="1507490" h="227965">
                <a:moveTo>
                  <a:pt x="167743" y="164288"/>
                </a:moveTo>
                <a:lnTo>
                  <a:pt x="156748" y="171297"/>
                </a:lnTo>
                <a:lnTo>
                  <a:pt x="145126" y="176303"/>
                </a:lnTo>
                <a:lnTo>
                  <a:pt x="132875" y="179307"/>
                </a:lnTo>
                <a:lnTo>
                  <a:pt x="119996" y="180308"/>
                </a:lnTo>
                <a:lnTo>
                  <a:pt x="175887" y="180308"/>
                </a:lnTo>
                <a:lnTo>
                  <a:pt x="167743" y="164288"/>
                </a:lnTo>
                <a:close/>
              </a:path>
              <a:path w="1507490" h="227965">
                <a:moveTo>
                  <a:pt x="167882" y="47118"/>
                </a:moveTo>
                <a:lnTo>
                  <a:pt x="114970" y="47118"/>
                </a:lnTo>
                <a:lnTo>
                  <a:pt x="126376" y="47963"/>
                </a:lnTo>
                <a:lnTo>
                  <a:pt x="137665" y="50495"/>
                </a:lnTo>
                <a:lnTo>
                  <a:pt x="148836" y="54716"/>
                </a:lnTo>
                <a:lnTo>
                  <a:pt x="159890" y="60626"/>
                </a:lnTo>
                <a:lnTo>
                  <a:pt x="167882" y="47118"/>
                </a:lnTo>
                <a:close/>
              </a:path>
              <a:path w="1507490" h="227965">
                <a:moveTo>
                  <a:pt x="307843" y="0"/>
                </a:moveTo>
                <a:lnTo>
                  <a:pt x="262452" y="8167"/>
                </a:lnTo>
                <a:lnTo>
                  <a:pt x="226799" y="32669"/>
                </a:lnTo>
                <a:lnTo>
                  <a:pt x="203946" y="69107"/>
                </a:lnTo>
                <a:lnTo>
                  <a:pt x="196328" y="113713"/>
                </a:lnTo>
                <a:lnTo>
                  <a:pt x="198272" y="138451"/>
                </a:lnTo>
                <a:lnTo>
                  <a:pt x="213821" y="179915"/>
                </a:lnTo>
                <a:lnTo>
                  <a:pt x="244625" y="210111"/>
                </a:lnTo>
                <a:lnTo>
                  <a:pt x="287975" y="225503"/>
                </a:lnTo>
                <a:lnTo>
                  <a:pt x="314126" y="227427"/>
                </a:lnTo>
                <a:lnTo>
                  <a:pt x="325042" y="226897"/>
                </a:lnTo>
                <a:lnTo>
                  <a:pt x="369923" y="214352"/>
                </a:lnTo>
                <a:lnTo>
                  <a:pt x="396427" y="196329"/>
                </a:lnTo>
                <a:lnTo>
                  <a:pt x="396427" y="180308"/>
                </a:lnTo>
                <a:lnTo>
                  <a:pt x="314754" y="180308"/>
                </a:lnTo>
                <a:lnTo>
                  <a:pt x="300717" y="179189"/>
                </a:lnTo>
                <a:lnTo>
                  <a:pt x="259625" y="152528"/>
                </a:lnTo>
                <a:lnTo>
                  <a:pt x="249730" y="113713"/>
                </a:lnTo>
                <a:lnTo>
                  <a:pt x="250810" y="98616"/>
                </a:lnTo>
                <a:lnTo>
                  <a:pt x="276529" y="56837"/>
                </a:lnTo>
                <a:lnTo>
                  <a:pt x="299555" y="48296"/>
                </a:lnTo>
                <a:lnTo>
                  <a:pt x="298669" y="48296"/>
                </a:lnTo>
                <a:lnTo>
                  <a:pt x="313812" y="47118"/>
                </a:lnTo>
                <a:lnTo>
                  <a:pt x="367216" y="47118"/>
                </a:lnTo>
                <a:lnTo>
                  <a:pt x="379778" y="22931"/>
                </a:lnTo>
                <a:lnTo>
                  <a:pt x="364563" y="12898"/>
                </a:lnTo>
                <a:lnTo>
                  <a:pt x="347502" y="5732"/>
                </a:lnTo>
                <a:lnTo>
                  <a:pt x="328595" y="1433"/>
                </a:lnTo>
                <a:lnTo>
                  <a:pt x="307843" y="0"/>
                </a:lnTo>
                <a:close/>
              </a:path>
              <a:path w="1507490" h="227965">
                <a:moveTo>
                  <a:pt x="396427" y="98321"/>
                </a:moveTo>
                <a:lnTo>
                  <a:pt x="302503" y="98321"/>
                </a:lnTo>
                <a:lnTo>
                  <a:pt x="302503" y="145440"/>
                </a:lnTo>
                <a:lnTo>
                  <a:pt x="349308" y="145440"/>
                </a:lnTo>
                <a:lnTo>
                  <a:pt x="349308" y="169314"/>
                </a:lnTo>
                <a:lnTo>
                  <a:pt x="320618" y="180308"/>
                </a:lnTo>
                <a:lnTo>
                  <a:pt x="396427" y="180308"/>
                </a:lnTo>
                <a:lnTo>
                  <a:pt x="396427" y="98321"/>
                </a:lnTo>
                <a:close/>
              </a:path>
              <a:path w="1507490" h="227965">
                <a:moveTo>
                  <a:pt x="367216" y="47118"/>
                </a:moveTo>
                <a:lnTo>
                  <a:pt x="313812" y="47118"/>
                </a:lnTo>
                <a:lnTo>
                  <a:pt x="320232" y="47413"/>
                </a:lnTo>
                <a:lnTo>
                  <a:pt x="326612" y="48296"/>
                </a:lnTo>
                <a:lnTo>
                  <a:pt x="358732" y="63453"/>
                </a:lnTo>
                <a:lnTo>
                  <a:pt x="367216" y="47118"/>
                </a:lnTo>
                <a:close/>
              </a:path>
              <a:path w="1507490" h="227965">
                <a:moveTo>
                  <a:pt x="541416" y="0"/>
                </a:moveTo>
                <a:lnTo>
                  <a:pt x="494376" y="8167"/>
                </a:lnTo>
                <a:lnTo>
                  <a:pt x="456916" y="32669"/>
                </a:lnTo>
                <a:lnTo>
                  <a:pt x="432650" y="69107"/>
                </a:lnTo>
                <a:lnTo>
                  <a:pt x="424561" y="113713"/>
                </a:lnTo>
                <a:lnTo>
                  <a:pt x="426539" y="137430"/>
                </a:lnTo>
                <a:lnTo>
                  <a:pt x="442938" y="179503"/>
                </a:lnTo>
                <a:lnTo>
                  <a:pt x="474861" y="209934"/>
                </a:lnTo>
                <a:lnTo>
                  <a:pt x="516954" y="225483"/>
                </a:lnTo>
                <a:lnTo>
                  <a:pt x="541416" y="227427"/>
                </a:lnTo>
                <a:lnTo>
                  <a:pt x="564893" y="225483"/>
                </a:lnTo>
                <a:lnTo>
                  <a:pt x="565388" y="225483"/>
                </a:lnTo>
                <a:lnTo>
                  <a:pt x="587593" y="219417"/>
                </a:lnTo>
                <a:lnTo>
                  <a:pt x="607383" y="209404"/>
                </a:lnTo>
                <a:lnTo>
                  <a:pt x="624974" y="195386"/>
                </a:lnTo>
                <a:lnTo>
                  <a:pt x="637804" y="180308"/>
                </a:lnTo>
                <a:lnTo>
                  <a:pt x="541416" y="180308"/>
                </a:lnTo>
                <a:lnTo>
                  <a:pt x="529016" y="179150"/>
                </a:lnTo>
                <a:lnTo>
                  <a:pt x="528725" y="179150"/>
                </a:lnTo>
                <a:lnTo>
                  <a:pt x="516836" y="175518"/>
                </a:lnTo>
                <a:lnTo>
                  <a:pt x="482596" y="139550"/>
                </a:lnTo>
                <a:lnTo>
                  <a:pt x="479231" y="127555"/>
                </a:lnTo>
                <a:lnTo>
                  <a:pt x="479121" y="127162"/>
                </a:lnTo>
                <a:lnTo>
                  <a:pt x="477963" y="113713"/>
                </a:lnTo>
                <a:lnTo>
                  <a:pt x="479082" y="99637"/>
                </a:lnTo>
                <a:lnTo>
                  <a:pt x="482439" y="86934"/>
                </a:lnTo>
                <a:lnTo>
                  <a:pt x="516208" y="51752"/>
                </a:lnTo>
                <a:lnTo>
                  <a:pt x="541416" y="47118"/>
                </a:lnTo>
                <a:lnTo>
                  <a:pt x="639028" y="47118"/>
                </a:lnTo>
                <a:lnTo>
                  <a:pt x="625288" y="31098"/>
                </a:lnTo>
                <a:lnTo>
                  <a:pt x="607913" y="17492"/>
                </a:lnTo>
                <a:lnTo>
                  <a:pt x="588143" y="7774"/>
                </a:lnTo>
                <a:lnTo>
                  <a:pt x="566350" y="2041"/>
                </a:lnTo>
                <a:lnTo>
                  <a:pt x="567218" y="2041"/>
                </a:lnTo>
                <a:lnTo>
                  <a:pt x="541416" y="0"/>
                </a:lnTo>
                <a:close/>
              </a:path>
              <a:path w="1507490" h="227965">
                <a:moveTo>
                  <a:pt x="639028" y="47118"/>
                </a:moveTo>
                <a:lnTo>
                  <a:pt x="541416" y="47118"/>
                </a:lnTo>
                <a:lnTo>
                  <a:pt x="554256" y="48277"/>
                </a:lnTo>
                <a:lnTo>
                  <a:pt x="566075" y="51752"/>
                </a:lnTo>
                <a:lnTo>
                  <a:pt x="600315" y="86777"/>
                </a:lnTo>
                <a:lnTo>
                  <a:pt x="604870" y="113713"/>
                </a:lnTo>
                <a:lnTo>
                  <a:pt x="603859" y="127162"/>
                </a:lnTo>
                <a:lnTo>
                  <a:pt x="603829" y="127555"/>
                </a:lnTo>
                <a:lnTo>
                  <a:pt x="579053" y="169883"/>
                </a:lnTo>
                <a:lnTo>
                  <a:pt x="541416" y="180308"/>
                </a:lnTo>
                <a:lnTo>
                  <a:pt x="637804" y="180308"/>
                </a:lnTo>
                <a:lnTo>
                  <a:pt x="639542" y="178266"/>
                </a:lnTo>
                <a:lnTo>
                  <a:pt x="649947" y="158948"/>
                </a:lnTo>
                <a:lnTo>
                  <a:pt x="656190" y="137430"/>
                </a:lnTo>
                <a:lnTo>
                  <a:pt x="658271" y="113713"/>
                </a:lnTo>
                <a:lnTo>
                  <a:pt x="656307" y="90389"/>
                </a:lnTo>
                <a:lnTo>
                  <a:pt x="656210" y="89231"/>
                </a:lnTo>
                <a:lnTo>
                  <a:pt x="650026" y="67301"/>
                </a:lnTo>
                <a:lnTo>
                  <a:pt x="639718" y="47923"/>
                </a:lnTo>
                <a:lnTo>
                  <a:pt x="639028" y="47118"/>
                </a:lnTo>
                <a:close/>
              </a:path>
              <a:path w="1507490" h="227965">
                <a:moveTo>
                  <a:pt x="700119" y="156120"/>
                </a:moveTo>
                <a:lnTo>
                  <a:pt x="674047" y="190988"/>
                </a:lnTo>
                <a:lnTo>
                  <a:pt x="679485" y="198901"/>
                </a:lnTo>
                <a:lnTo>
                  <a:pt x="686062" y="205988"/>
                </a:lnTo>
                <a:lnTo>
                  <a:pt x="723051" y="224993"/>
                </a:lnTo>
                <a:lnTo>
                  <a:pt x="746610" y="227427"/>
                </a:lnTo>
                <a:lnTo>
                  <a:pt x="762081" y="226308"/>
                </a:lnTo>
                <a:lnTo>
                  <a:pt x="800012" y="209522"/>
                </a:lnTo>
                <a:lnTo>
                  <a:pt x="818446" y="180308"/>
                </a:lnTo>
                <a:lnTo>
                  <a:pt x="743469" y="180308"/>
                </a:lnTo>
                <a:lnTo>
                  <a:pt x="732514" y="178796"/>
                </a:lnTo>
                <a:lnTo>
                  <a:pt x="721637" y="174261"/>
                </a:lnTo>
                <a:lnTo>
                  <a:pt x="710839" y="166703"/>
                </a:lnTo>
                <a:lnTo>
                  <a:pt x="700119" y="156120"/>
                </a:lnTo>
                <a:close/>
              </a:path>
              <a:path w="1507490" h="227965">
                <a:moveTo>
                  <a:pt x="812027" y="47118"/>
                </a:moveTo>
                <a:lnTo>
                  <a:pt x="749228" y="47118"/>
                </a:lnTo>
                <a:lnTo>
                  <a:pt x="754254" y="48899"/>
                </a:lnTo>
                <a:lnTo>
                  <a:pt x="757604" y="52459"/>
                </a:lnTo>
                <a:lnTo>
                  <a:pt x="760955" y="55809"/>
                </a:lnTo>
                <a:lnTo>
                  <a:pt x="762631" y="60207"/>
                </a:lnTo>
                <a:lnTo>
                  <a:pt x="762631" y="72563"/>
                </a:lnTo>
                <a:lnTo>
                  <a:pt x="759803" y="78008"/>
                </a:lnTo>
                <a:lnTo>
                  <a:pt x="754149" y="81987"/>
                </a:lnTo>
                <a:lnTo>
                  <a:pt x="748704" y="85756"/>
                </a:lnTo>
                <a:lnTo>
                  <a:pt x="741479" y="87641"/>
                </a:lnTo>
                <a:lnTo>
                  <a:pt x="719909" y="87641"/>
                </a:lnTo>
                <a:lnTo>
                  <a:pt x="719909" y="134760"/>
                </a:lnTo>
                <a:lnTo>
                  <a:pt x="733731" y="134760"/>
                </a:lnTo>
                <a:lnTo>
                  <a:pt x="750085" y="136272"/>
                </a:lnTo>
                <a:lnTo>
                  <a:pt x="761767" y="140807"/>
                </a:lnTo>
                <a:lnTo>
                  <a:pt x="768776" y="148365"/>
                </a:lnTo>
                <a:lnTo>
                  <a:pt x="771112" y="158948"/>
                </a:lnTo>
                <a:lnTo>
                  <a:pt x="771112" y="165230"/>
                </a:lnTo>
                <a:lnTo>
                  <a:pt x="768704" y="170361"/>
                </a:lnTo>
                <a:lnTo>
                  <a:pt x="759070" y="178319"/>
                </a:lnTo>
                <a:lnTo>
                  <a:pt x="752264" y="180308"/>
                </a:lnTo>
                <a:lnTo>
                  <a:pt x="818446" y="180308"/>
                </a:lnTo>
                <a:lnTo>
                  <a:pt x="820037" y="175184"/>
                </a:lnTo>
                <a:lnTo>
                  <a:pt x="821372" y="160832"/>
                </a:lnTo>
                <a:lnTo>
                  <a:pt x="820685" y="151035"/>
                </a:lnTo>
                <a:lnTo>
                  <a:pt x="797499" y="115048"/>
                </a:lnTo>
                <a:lnTo>
                  <a:pt x="780222" y="108687"/>
                </a:lnTo>
                <a:lnTo>
                  <a:pt x="780222" y="107745"/>
                </a:lnTo>
                <a:lnTo>
                  <a:pt x="794514" y="98989"/>
                </a:lnTo>
                <a:lnTo>
                  <a:pt x="804723" y="87484"/>
                </a:lnTo>
                <a:lnTo>
                  <a:pt x="810849" y="73230"/>
                </a:lnTo>
                <a:lnTo>
                  <a:pt x="812891" y="56228"/>
                </a:lnTo>
                <a:lnTo>
                  <a:pt x="812196" y="48899"/>
                </a:lnTo>
                <a:lnTo>
                  <a:pt x="812144" y="48355"/>
                </a:lnTo>
                <a:lnTo>
                  <a:pt x="812027" y="47118"/>
                </a:lnTo>
                <a:close/>
              </a:path>
              <a:path w="1507490" h="227965">
                <a:moveTo>
                  <a:pt x="746924" y="0"/>
                </a:moveTo>
                <a:lnTo>
                  <a:pt x="724641" y="2061"/>
                </a:lnTo>
                <a:lnTo>
                  <a:pt x="705852" y="8245"/>
                </a:lnTo>
                <a:lnTo>
                  <a:pt x="690558" y="18553"/>
                </a:lnTo>
                <a:lnTo>
                  <a:pt x="678759" y="32983"/>
                </a:lnTo>
                <a:lnTo>
                  <a:pt x="704517" y="66908"/>
                </a:lnTo>
                <a:lnTo>
                  <a:pt x="712900" y="58250"/>
                </a:lnTo>
                <a:lnTo>
                  <a:pt x="722030" y="52066"/>
                </a:lnTo>
                <a:lnTo>
                  <a:pt x="731905" y="48355"/>
                </a:lnTo>
                <a:lnTo>
                  <a:pt x="742526" y="47118"/>
                </a:lnTo>
                <a:lnTo>
                  <a:pt x="812027" y="47118"/>
                </a:lnTo>
                <a:lnTo>
                  <a:pt x="811732" y="44016"/>
                </a:lnTo>
                <a:lnTo>
                  <a:pt x="784560" y="8658"/>
                </a:lnTo>
                <a:lnTo>
                  <a:pt x="760844" y="962"/>
                </a:lnTo>
                <a:lnTo>
                  <a:pt x="746924" y="0"/>
                </a:lnTo>
                <a:close/>
              </a:path>
              <a:path w="1507490" h="227965">
                <a:moveTo>
                  <a:pt x="866700" y="161775"/>
                </a:moveTo>
                <a:lnTo>
                  <a:pt x="840313" y="197899"/>
                </a:lnTo>
                <a:lnTo>
                  <a:pt x="845594" y="204319"/>
                </a:lnTo>
                <a:lnTo>
                  <a:pt x="852014" y="210072"/>
                </a:lnTo>
                <a:lnTo>
                  <a:pt x="896070" y="226936"/>
                </a:lnTo>
                <a:lnTo>
                  <a:pt x="905337" y="227427"/>
                </a:lnTo>
                <a:lnTo>
                  <a:pt x="921888" y="226151"/>
                </a:lnTo>
                <a:lnTo>
                  <a:pt x="962822" y="207009"/>
                </a:lnTo>
                <a:lnTo>
                  <a:pt x="980404" y="180308"/>
                </a:lnTo>
                <a:lnTo>
                  <a:pt x="899683" y="180308"/>
                </a:lnTo>
                <a:lnTo>
                  <a:pt x="892353" y="178528"/>
                </a:lnTo>
                <a:lnTo>
                  <a:pt x="884605" y="174968"/>
                </a:lnTo>
                <a:lnTo>
                  <a:pt x="877066" y="171408"/>
                </a:lnTo>
                <a:lnTo>
                  <a:pt x="871097" y="167010"/>
                </a:lnTo>
                <a:lnTo>
                  <a:pt x="866700" y="161775"/>
                </a:lnTo>
                <a:close/>
              </a:path>
              <a:path w="1507490" h="227965">
                <a:moveTo>
                  <a:pt x="980576" y="121252"/>
                </a:moveTo>
                <a:lnTo>
                  <a:pt x="894657" y="121252"/>
                </a:lnTo>
                <a:lnTo>
                  <a:pt x="903570" y="121802"/>
                </a:lnTo>
                <a:lnTo>
                  <a:pt x="911463" y="123451"/>
                </a:lnTo>
                <a:lnTo>
                  <a:pt x="918334" y="126200"/>
                </a:lnTo>
                <a:lnTo>
                  <a:pt x="924185" y="130048"/>
                </a:lnTo>
                <a:lnTo>
                  <a:pt x="931514" y="135702"/>
                </a:lnTo>
                <a:lnTo>
                  <a:pt x="935179" y="143241"/>
                </a:lnTo>
                <a:lnTo>
                  <a:pt x="935179" y="160832"/>
                </a:lnTo>
                <a:lnTo>
                  <a:pt x="932457" y="167534"/>
                </a:lnTo>
                <a:lnTo>
                  <a:pt x="921776" y="177795"/>
                </a:lnTo>
                <a:lnTo>
                  <a:pt x="914970" y="180308"/>
                </a:lnTo>
                <a:lnTo>
                  <a:pt x="980404" y="180308"/>
                </a:lnTo>
                <a:lnTo>
                  <a:pt x="983996" y="167534"/>
                </a:lnTo>
                <a:lnTo>
                  <a:pt x="984061" y="167010"/>
                </a:lnTo>
                <a:lnTo>
                  <a:pt x="985439" y="150466"/>
                </a:lnTo>
                <a:lnTo>
                  <a:pt x="984271" y="135702"/>
                </a:lnTo>
                <a:lnTo>
                  <a:pt x="984203" y="134838"/>
                </a:lnTo>
                <a:lnTo>
                  <a:pt x="980723" y="121802"/>
                </a:lnTo>
                <a:lnTo>
                  <a:pt x="980670" y="121606"/>
                </a:lnTo>
                <a:lnTo>
                  <a:pt x="980576" y="121252"/>
                </a:lnTo>
                <a:close/>
              </a:path>
              <a:path w="1507490" h="227965">
                <a:moveTo>
                  <a:pt x="980728" y="3769"/>
                </a:moveTo>
                <a:lnTo>
                  <a:pt x="872040" y="3769"/>
                </a:lnTo>
                <a:lnTo>
                  <a:pt x="857048" y="126200"/>
                </a:lnTo>
                <a:lnTo>
                  <a:pt x="856962" y="126907"/>
                </a:lnTo>
                <a:lnTo>
                  <a:pt x="863676" y="124433"/>
                </a:lnTo>
                <a:lnTo>
                  <a:pt x="872197" y="122666"/>
                </a:lnTo>
                <a:lnTo>
                  <a:pt x="882524" y="121606"/>
                </a:lnTo>
                <a:lnTo>
                  <a:pt x="894657" y="121252"/>
                </a:lnTo>
                <a:lnTo>
                  <a:pt x="980576" y="121252"/>
                </a:lnTo>
                <a:lnTo>
                  <a:pt x="980492" y="120938"/>
                </a:lnTo>
                <a:lnTo>
                  <a:pt x="955283" y="89800"/>
                </a:lnTo>
                <a:lnTo>
                  <a:pt x="916646" y="78845"/>
                </a:lnTo>
                <a:lnTo>
                  <a:pt x="909107" y="78845"/>
                </a:lnTo>
                <a:lnTo>
                  <a:pt x="913504" y="50888"/>
                </a:lnTo>
                <a:lnTo>
                  <a:pt x="980728" y="50888"/>
                </a:lnTo>
                <a:lnTo>
                  <a:pt x="980728" y="3769"/>
                </a:lnTo>
                <a:close/>
              </a:path>
              <a:path w="1507490" h="227965">
                <a:moveTo>
                  <a:pt x="1050689" y="163974"/>
                </a:moveTo>
                <a:lnTo>
                  <a:pt x="1033307" y="163974"/>
                </a:lnTo>
                <a:lnTo>
                  <a:pt x="1025663" y="167010"/>
                </a:lnTo>
                <a:lnTo>
                  <a:pt x="1019590" y="173083"/>
                </a:lnTo>
                <a:lnTo>
                  <a:pt x="1013517" y="178947"/>
                </a:lnTo>
                <a:lnTo>
                  <a:pt x="1010481" y="185753"/>
                </a:lnTo>
                <a:lnTo>
                  <a:pt x="1010481" y="202506"/>
                </a:lnTo>
                <a:lnTo>
                  <a:pt x="1013292" y="209836"/>
                </a:lnTo>
                <a:lnTo>
                  <a:pt x="1013412" y="210150"/>
                </a:lnTo>
                <a:lnTo>
                  <a:pt x="1019276" y="216433"/>
                </a:lnTo>
                <a:lnTo>
                  <a:pt x="1025349" y="222506"/>
                </a:lnTo>
                <a:lnTo>
                  <a:pt x="1033098" y="225542"/>
                </a:lnTo>
                <a:lnTo>
                  <a:pt x="1051108" y="225542"/>
                </a:lnTo>
                <a:lnTo>
                  <a:pt x="1057889" y="222506"/>
                </a:lnTo>
                <a:lnTo>
                  <a:pt x="1058032" y="222506"/>
                </a:lnTo>
                <a:lnTo>
                  <a:pt x="1063568" y="216119"/>
                </a:lnTo>
                <a:lnTo>
                  <a:pt x="1069222" y="209836"/>
                </a:lnTo>
                <a:lnTo>
                  <a:pt x="1071971" y="202506"/>
                </a:lnTo>
                <a:lnTo>
                  <a:pt x="1072049" y="185753"/>
                </a:lnTo>
                <a:lnTo>
                  <a:pt x="1069118" y="178947"/>
                </a:lnTo>
                <a:lnTo>
                  <a:pt x="1063254" y="173083"/>
                </a:lnTo>
                <a:lnTo>
                  <a:pt x="1057600" y="167010"/>
                </a:lnTo>
                <a:lnTo>
                  <a:pt x="1050689" y="163974"/>
                </a:lnTo>
                <a:close/>
              </a:path>
              <a:path w="1507490" h="227965">
                <a:moveTo>
                  <a:pt x="1189193" y="3317"/>
                </a:moveTo>
                <a:lnTo>
                  <a:pt x="1162908" y="3317"/>
                </a:lnTo>
                <a:lnTo>
                  <a:pt x="1128525" y="3769"/>
                </a:lnTo>
                <a:lnTo>
                  <a:pt x="1113001" y="3769"/>
                </a:lnTo>
                <a:lnTo>
                  <a:pt x="1113001" y="223658"/>
                </a:lnTo>
                <a:lnTo>
                  <a:pt x="1163261" y="223658"/>
                </a:lnTo>
                <a:lnTo>
                  <a:pt x="1163261" y="146697"/>
                </a:lnTo>
                <a:lnTo>
                  <a:pt x="1239253" y="146697"/>
                </a:lnTo>
                <a:lnTo>
                  <a:pt x="1232055" y="136959"/>
                </a:lnTo>
                <a:lnTo>
                  <a:pt x="1248272" y="126161"/>
                </a:lnTo>
                <a:lnTo>
                  <a:pt x="1259855" y="111986"/>
                </a:lnTo>
                <a:lnTo>
                  <a:pt x="1264768" y="99578"/>
                </a:lnTo>
                <a:lnTo>
                  <a:pt x="1163261" y="99578"/>
                </a:lnTo>
                <a:lnTo>
                  <a:pt x="1163261" y="50888"/>
                </a:lnTo>
                <a:lnTo>
                  <a:pt x="1174570" y="50888"/>
                </a:lnTo>
                <a:lnTo>
                  <a:pt x="1178130" y="50679"/>
                </a:lnTo>
                <a:lnTo>
                  <a:pt x="1181585" y="50679"/>
                </a:lnTo>
                <a:lnTo>
                  <a:pt x="1184098" y="50364"/>
                </a:lnTo>
                <a:lnTo>
                  <a:pt x="1265300" y="50364"/>
                </a:lnTo>
                <a:lnTo>
                  <a:pt x="1264037" y="42721"/>
                </a:lnTo>
                <a:lnTo>
                  <a:pt x="1248782" y="20732"/>
                </a:lnTo>
                <a:lnTo>
                  <a:pt x="1223358" y="7539"/>
                </a:lnTo>
                <a:lnTo>
                  <a:pt x="1189193" y="3317"/>
                </a:lnTo>
                <a:close/>
              </a:path>
              <a:path w="1507490" h="227965">
                <a:moveTo>
                  <a:pt x="1239253" y="146697"/>
                </a:moveTo>
                <a:lnTo>
                  <a:pt x="1181795" y="146697"/>
                </a:lnTo>
                <a:lnTo>
                  <a:pt x="1235196" y="223658"/>
                </a:lnTo>
                <a:lnTo>
                  <a:pt x="1296137" y="223658"/>
                </a:lnTo>
                <a:lnTo>
                  <a:pt x="1239253" y="146697"/>
                </a:lnTo>
                <a:close/>
              </a:path>
              <a:path w="1507490" h="227965">
                <a:moveTo>
                  <a:pt x="1265300" y="50364"/>
                </a:moveTo>
                <a:lnTo>
                  <a:pt x="1186186" y="50364"/>
                </a:lnTo>
                <a:lnTo>
                  <a:pt x="1198581" y="51752"/>
                </a:lnTo>
                <a:lnTo>
                  <a:pt x="1208103" y="56228"/>
                </a:lnTo>
                <a:lnTo>
                  <a:pt x="1213816" y="63689"/>
                </a:lnTo>
                <a:lnTo>
                  <a:pt x="1215606" y="73505"/>
                </a:lnTo>
                <a:lnTo>
                  <a:pt x="1215720" y="74133"/>
                </a:lnTo>
                <a:lnTo>
                  <a:pt x="1213580" y="85265"/>
                </a:lnTo>
                <a:lnTo>
                  <a:pt x="1207160" y="93217"/>
                </a:lnTo>
                <a:lnTo>
                  <a:pt x="1196461" y="97987"/>
                </a:lnTo>
                <a:lnTo>
                  <a:pt x="1181481" y="99578"/>
                </a:lnTo>
                <a:lnTo>
                  <a:pt x="1264768" y="99578"/>
                </a:lnTo>
                <a:lnTo>
                  <a:pt x="1266805" y="94434"/>
                </a:lnTo>
                <a:lnTo>
                  <a:pt x="1269052" y="74133"/>
                </a:lnTo>
                <a:lnTo>
                  <a:pt x="1269122" y="73505"/>
                </a:lnTo>
                <a:lnTo>
                  <a:pt x="1265386" y="50888"/>
                </a:lnTo>
                <a:lnTo>
                  <a:pt x="1265300" y="50364"/>
                </a:lnTo>
                <a:close/>
              </a:path>
              <a:path w="1507490" h="227965">
                <a:moveTo>
                  <a:pt x="1371485" y="3769"/>
                </a:moveTo>
                <a:lnTo>
                  <a:pt x="1321225" y="3769"/>
                </a:lnTo>
                <a:lnTo>
                  <a:pt x="1321225" y="130676"/>
                </a:lnTo>
                <a:lnTo>
                  <a:pt x="1327743" y="172062"/>
                </a:lnTo>
                <a:lnTo>
                  <a:pt x="1361315" y="213468"/>
                </a:lnTo>
                <a:lnTo>
                  <a:pt x="1396497" y="225955"/>
                </a:lnTo>
                <a:lnTo>
                  <a:pt x="1397239" y="225955"/>
                </a:lnTo>
                <a:lnTo>
                  <a:pt x="1417034" y="227427"/>
                </a:lnTo>
                <a:lnTo>
                  <a:pt x="1467569" y="214175"/>
                </a:lnTo>
                <a:lnTo>
                  <a:pt x="1497479" y="180308"/>
                </a:lnTo>
                <a:lnTo>
                  <a:pt x="1417034" y="180308"/>
                </a:lnTo>
                <a:lnTo>
                  <a:pt x="1397106" y="176539"/>
                </a:lnTo>
                <a:lnTo>
                  <a:pt x="1382872" y="165230"/>
                </a:lnTo>
                <a:lnTo>
                  <a:pt x="1374332" y="146382"/>
                </a:lnTo>
                <a:lnTo>
                  <a:pt x="1371485" y="119996"/>
                </a:lnTo>
                <a:lnTo>
                  <a:pt x="1371485" y="3769"/>
                </a:lnTo>
                <a:close/>
              </a:path>
              <a:path w="1507490" h="227965">
                <a:moveTo>
                  <a:pt x="1506874" y="3769"/>
                </a:moveTo>
                <a:lnTo>
                  <a:pt x="1456614" y="3769"/>
                </a:lnTo>
                <a:lnTo>
                  <a:pt x="1456614" y="122823"/>
                </a:lnTo>
                <a:lnTo>
                  <a:pt x="1456025" y="136487"/>
                </a:lnTo>
                <a:lnTo>
                  <a:pt x="1441889" y="172357"/>
                </a:lnTo>
                <a:lnTo>
                  <a:pt x="1417034" y="180308"/>
                </a:lnTo>
                <a:lnTo>
                  <a:pt x="1497479" y="180308"/>
                </a:lnTo>
                <a:lnTo>
                  <a:pt x="1500434" y="174340"/>
                </a:lnTo>
                <a:lnTo>
                  <a:pt x="1505264" y="155099"/>
                </a:lnTo>
                <a:lnTo>
                  <a:pt x="1506874" y="132875"/>
                </a:lnTo>
                <a:lnTo>
                  <a:pt x="1506874" y="3769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6" name="object 7"/>
          <p:cNvSpPr/>
          <p:nvPr/>
        </p:nvSpPr>
        <p:spPr>
          <a:xfrm>
            <a:off x="94248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70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7" name="object 8"/>
          <p:cNvSpPr/>
          <p:nvPr/>
        </p:nvSpPr>
        <p:spPr>
          <a:xfrm>
            <a:off x="1099440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69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8" name="object 9" descr=""/>
          <p:cNvPicPr/>
          <p:nvPr/>
        </p:nvPicPr>
        <p:blipFill>
          <a:blip r:embed="rId4"/>
          <a:stretch/>
        </p:blipFill>
        <p:spPr>
          <a:xfrm>
            <a:off x="3533040" y="4214880"/>
            <a:ext cx="3965040" cy="1353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object 10" descr=""/>
          <p:cNvPicPr/>
          <p:nvPr/>
        </p:nvPicPr>
        <p:blipFill>
          <a:blip r:embed="rId5"/>
          <a:stretch/>
        </p:blipFill>
        <p:spPr>
          <a:xfrm>
            <a:off x="11775600" y="4214880"/>
            <a:ext cx="3931560" cy="130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" name="object 11" descr=""/>
          <p:cNvPicPr/>
          <p:nvPr/>
        </p:nvPicPr>
        <p:blipFill>
          <a:blip r:embed="rId6"/>
          <a:stretch/>
        </p:blipFill>
        <p:spPr>
          <a:xfrm>
            <a:off x="3541320" y="6560280"/>
            <a:ext cx="3956400" cy="1308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" name="object 12" descr=""/>
          <p:cNvPicPr/>
          <p:nvPr/>
        </p:nvPicPr>
        <p:blipFill>
          <a:blip r:embed="rId7"/>
          <a:stretch/>
        </p:blipFill>
        <p:spPr>
          <a:xfrm>
            <a:off x="11727360" y="6560280"/>
            <a:ext cx="6679800" cy="138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object 13" descr=""/>
          <p:cNvPicPr/>
          <p:nvPr/>
        </p:nvPicPr>
        <p:blipFill>
          <a:blip r:embed="rId8"/>
          <a:stretch/>
        </p:blipFill>
        <p:spPr>
          <a:xfrm>
            <a:off x="10051920" y="4156920"/>
            <a:ext cx="1371240" cy="137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3" name="object 14" descr=""/>
          <p:cNvPicPr/>
          <p:nvPr/>
        </p:nvPicPr>
        <p:blipFill>
          <a:blip r:embed="rId9"/>
          <a:stretch/>
        </p:blipFill>
        <p:spPr>
          <a:xfrm>
            <a:off x="10051920" y="6565320"/>
            <a:ext cx="1360800" cy="135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object 15" descr=""/>
          <p:cNvPicPr/>
          <p:nvPr/>
        </p:nvPicPr>
        <p:blipFill>
          <a:blip r:embed="rId10"/>
          <a:stretch/>
        </p:blipFill>
        <p:spPr>
          <a:xfrm>
            <a:off x="1518120" y="4115160"/>
            <a:ext cx="1539000" cy="1539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5" name="object 16" descr=""/>
          <p:cNvPicPr/>
          <p:nvPr/>
        </p:nvPicPr>
        <p:blipFill>
          <a:blip r:embed="rId11"/>
          <a:stretch/>
        </p:blipFill>
        <p:spPr>
          <a:xfrm>
            <a:off x="1685880" y="6565320"/>
            <a:ext cx="1444680" cy="144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object 17" descr=""/>
          <p:cNvPicPr/>
          <p:nvPr/>
        </p:nvPicPr>
        <p:blipFill>
          <a:blip r:embed="rId12"/>
          <a:stretch/>
        </p:blipFill>
        <p:spPr>
          <a:xfrm>
            <a:off x="4383360" y="946440"/>
            <a:ext cx="11472480" cy="47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" name="object 18" descr=""/>
          <p:cNvPicPr/>
          <p:nvPr/>
        </p:nvPicPr>
        <p:blipFill>
          <a:blip r:embed="rId13"/>
          <a:stretch/>
        </p:blipFill>
        <p:spPr>
          <a:xfrm>
            <a:off x="16742880" y="701640"/>
            <a:ext cx="2418480" cy="166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object 2" descr=""/>
          <p:cNvPicPr/>
          <p:nvPr/>
        </p:nvPicPr>
        <p:blipFill>
          <a:blip r:embed="rId1"/>
          <a:stretch/>
        </p:blipFill>
        <p:spPr>
          <a:xfrm>
            <a:off x="942480" y="628200"/>
            <a:ext cx="2690640" cy="146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object 3" descr=""/>
          <p:cNvPicPr/>
          <p:nvPr/>
        </p:nvPicPr>
        <p:blipFill>
          <a:blip r:embed="rId2"/>
          <a:stretch/>
        </p:blipFill>
        <p:spPr>
          <a:xfrm>
            <a:off x="17193240" y="628200"/>
            <a:ext cx="1968120" cy="146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object 4" descr=""/>
          <p:cNvPicPr/>
          <p:nvPr/>
        </p:nvPicPr>
        <p:blipFill>
          <a:blip r:embed="rId3"/>
          <a:stretch/>
        </p:blipFill>
        <p:spPr>
          <a:xfrm>
            <a:off x="4994280" y="2722680"/>
            <a:ext cx="10071000" cy="1400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" name="object 5" descr=""/>
          <p:cNvPicPr/>
          <p:nvPr/>
        </p:nvPicPr>
        <p:blipFill>
          <a:blip r:embed="rId4"/>
          <a:stretch/>
        </p:blipFill>
        <p:spPr>
          <a:xfrm>
            <a:off x="2423880" y="4423320"/>
            <a:ext cx="15739920" cy="5827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object 6"/>
          <p:cNvSpPr/>
          <p:nvPr/>
        </p:nvSpPr>
        <p:spPr>
          <a:xfrm>
            <a:off x="9292320" y="10540440"/>
            <a:ext cx="1506960" cy="227520"/>
          </a:xfrm>
          <a:custGeom>
            <a:avLst/>
            <a:gdLst>
              <a:gd name="textAreaLeft" fmla="*/ 0 w 1506960"/>
              <a:gd name="textAreaRight" fmla="*/ 1507320 w 1506960"/>
              <a:gd name="textAreaTop" fmla="*/ 0 h 227520"/>
              <a:gd name="textAreaBottom" fmla="*/ 227880 h 227520"/>
            </a:gdLst>
            <a:ahLst/>
            <a:rect l="textAreaLeft" t="textAreaTop" r="textAreaRight" b="textAreaBottom"/>
            <a:pathLst>
              <a:path w="1507490" h="227965">
                <a:moveTo>
                  <a:pt x="114970" y="0"/>
                </a:moveTo>
                <a:lnTo>
                  <a:pt x="66437" y="8010"/>
                </a:lnTo>
                <a:lnTo>
                  <a:pt x="30156" y="32040"/>
                </a:lnTo>
                <a:lnTo>
                  <a:pt x="7539" y="68479"/>
                </a:lnTo>
                <a:lnTo>
                  <a:pt x="0" y="113713"/>
                </a:lnTo>
                <a:lnTo>
                  <a:pt x="2002" y="137960"/>
                </a:lnTo>
                <a:lnTo>
                  <a:pt x="18055" y="179307"/>
                </a:lnTo>
                <a:lnTo>
                  <a:pt x="49258" y="209934"/>
                </a:lnTo>
                <a:lnTo>
                  <a:pt x="90880" y="225483"/>
                </a:lnTo>
                <a:lnTo>
                  <a:pt x="115284" y="227427"/>
                </a:lnTo>
                <a:lnTo>
                  <a:pt x="126259" y="226995"/>
                </a:lnTo>
                <a:lnTo>
                  <a:pt x="166349" y="216649"/>
                </a:lnTo>
                <a:lnTo>
                  <a:pt x="186905" y="201983"/>
                </a:lnTo>
                <a:lnTo>
                  <a:pt x="175887" y="180308"/>
                </a:lnTo>
                <a:lnTo>
                  <a:pt x="119996" y="180308"/>
                </a:lnTo>
                <a:lnTo>
                  <a:pt x="107828" y="179307"/>
                </a:lnTo>
                <a:lnTo>
                  <a:pt x="106493" y="179307"/>
                </a:lnTo>
                <a:lnTo>
                  <a:pt x="93216" y="175675"/>
                </a:lnTo>
                <a:lnTo>
                  <a:pt x="58034" y="140178"/>
                </a:lnTo>
                <a:lnTo>
                  <a:pt x="53401" y="113713"/>
                </a:lnTo>
                <a:lnTo>
                  <a:pt x="54481" y="98753"/>
                </a:lnTo>
                <a:lnTo>
                  <a:pt x="80043" y="57013"/>
                </a:lnTo>
                <a:lnTo>
                  <a:pt x="114970" y="47118"/>
                </a:lnTo>
                <a:lnTo>
                  <a:pt x="167882" y="47118"/>
                </a:lnTo>
                <a:lnTo>
                  <a:pt x="182193" y="22931"/>
                </a:lnTo>
                <a:lnTo>
                  <a:pt x="144478" y="3533"/>
                </a:lnTo>
                <a:lnTo>
                  <a:pt x="125159" y="392"/>
                </a:lnTo>
                <a:lnTo>
                  <a:pt x="114970" y="0"/>
                </a:lnTo>
                <a:close/>
              </a:path>
              <a:path w="1507490" h="227965">
                <a:moveTo>
                  <a:pt x="167743" y="164288"/>
                </a:moveTo>
                <a:lnTo>
                  <a:pt x="156748" y="171297"/>
                </a:lnTo>
                <a:lnTo>
                  <a:pt x="145126" y="176303"/>
                </a:lnTo>
                <a:lnTo>
                  <a:pt x="132875" y="179307"/>
                </a:lnTo>
                <a:lnTo>
                  <a:pt x="119996" y="180308"/>
                </a:lnTo>
                <a:lnTo>
                  <a:pt x="175887" y="180308"/>
                </a:lnTo>
                <a:lnTo>
                  <a:pt x="167743" y="164288"/>
                </a:lnTo>
                <a:close/>
              </a:path>
              <a:path w="1507490" h="227965">
                <a:moveTo>
                  <a:pt x="167882" y="47118"/>
                </a:moveTo>
                <a:lnTo>
                  <a:pt x="114970" y="47118"/>
                </a:lnTo>
                <a:lnTo>
                  <a:pt x="126376" y="47963"/>
                </a:lnTo>
                <a:lnTo>
                  <a:pt x="137665" y="50495"/>
                </a:lnTo>
                <a:lnTo>
                  <a:pt x="148836" y="54716"/>
                </a:lnTo>
                <a:lnTo>
                  <a:pt x="159890" y="60626"/>
                </a:lnTo>
                <a:lnTo>
                  <a:pt x="167882" y="47118"/>
                </a:lnTo>
                <a:close/>
              </a:path>
              <a:path w="1507490" h="227965">
                <a:moveTo>
                  <a:pt x="307843" y="0"/>
                </a:moveTo>
                <a:lnTo>
                  <a:pt x="262452" y="8167"/>
                </a:lnTo>
                <a:lnTo>
                  <a:pt x="226799" y="32669"/>
                </a:lnTo>
                <a:lnTo>
                  <a:pt x="203946" y="69107"/>
                </a:lnTo>
                <a:lnTo>
                  <a:pt x="196328" y="113713"/>
                </a:lnTo>
                <a:lnTo>
                  <a:pt x="198272" y="138451"/>
                </a:lnTo>
                <a:lnTo>
                  <a:pt x="213821" y="179915"/>
                </a:lnTo>
                <a:lnTo>
                  <a:pt x="244625" y="210111"/>
                </a:lnTo>
                <a:lnTo>
                  <a:pt x="287975" y="225503"/>
                </a:lnTo>
                <a:lnTo>
                  <a:pt x="314126" y="227427"/>
                </a:lnTo>
                <a:lnTo>
                  <a:pt x="325042" y="226897"/>
                </a:lnTo>
                <a:lnTo>
                  <a:pt x="369923" y="214352"/>
                </a:lnTo>
                <a:lnTo>
                  <a:pt x="396427" y="196329"/>
                </a:lnTo>
                <a:lnTo>
                  <a:pt x="396427" y="180308"/>
                </a:lnTo>
                <a:lnTo>
                  <a:pt x="314754" y="180308"/>
                </a:lnTo>
                <a:lnTo>
                  <a:pt x="300717" y="179189"/>
                </a:lnTo>
                <a:lnTo>
                  <a:pt x="259625" y="152528"/>
                </a:lnTo>
                <a:lnTo>
                  <a:pt x="249730" y="113713"/>
                </a:lnTo>
                <a:lnTo>
                  <a:pt x="250810" y="98616"/>
                </a:lnTo>
                <a:lnTo>
                  <a:pt x="276529" y="56837"/>
                </a:lnTo>
                <a:lnTo>
                  <a:pt x="299555" y="48296"/>
                </a:lnTo>
                <a:lnTo>
                  <a:pt x="298669" y="48296"/>
                </a:lnTo>
                <a:lnTo>
                  <a:pt x="313812" y="47118"/>
                </a:lnTo>
                <a:lnTo>
                  <a:pt x="367216" y="47118"/>
                </a:lnTo>
                <a:lnTo>
                  <a:pt x="379778" y="22931"/>
                </a:lnTo>
                <a:lnTo>
                  <a:pt x="364563" y="12898"/>
                </a:lnTo>
                <a:lnTo>
                  <a:pt x="347502" y="5732"/>
                </a:lnTo>
                <a:lnTo>
                  <a:pt x="328595" y="1433"/>
                </a:lnTo>
                <a:lnTo>
                  <a:pt x="307843" y="0"/>
                </a:lnTo>
                <a:close/>
              </a:path>
              <a:path w="1507490" h="227965">
                <a:moveTo>
                  <a:pt x="396427" y="98321"/>
                </a:moveTo>
                <a:lnTo>
                  <a:pt x="302503" y="98321"/>
                </a:lnTo>
                <a:lnTo>
                  <a:pt x="302503" y="145440"/>
                </a:lnTo>
                <a:lnTo>
                  <a:pt x="349308" y="145440"/>
                </a:lnTo>
                <a:lnTo>
                  <a:pt x="349308" y="169314"/>
                </a:lnTo>
                <a:lnTo>
                  <a:pt x="320618" y="180308"/>
                </a:lnTo>
                <a:lnTo>
                  <a:pt x="396427" y="180308"/>
                </a:lnTo>
                <a:lnTo>
                  <a:pt x="396427" y="98321"/>
                </a:lnTo>
                <a:close/>
              </a:path>
              <a:path w="1507490" h="227965">
                <a:moveTo>
                  <a:pt x="367216" y="47118"/>
                </a:moveTo>
                <a:lnTo>
                  <a:pt x="313812" y="47118"/>
                </a:lnTo>
                <a:lnTo>
                  <a:pt x="320232" y="47413"/>
                </a:lnTo>
                <a:lnTo>
                  <a:pt x="326612" y="48296"/>
                </a:lnTo>
                <a:lnTo>
                  <a:pt x="358732" y="63453"/>
                </a:lnTo>
                <a:lnTo>
                  <a:pt x="367216" y="47118"/>
                </a:lnTo>
                <a:close/>
              </a:path>
              <a:path w="1507490" h="227965">
                <a:moveTo>
                  <a:pt x="541416" y="0"/>
                </a:moveTo>
                <a:lnTo>
                  <a:pt x="494376" y="8167"/>
                </a:lnTo>
                <a:lnTo>
                  <a:pt x="456916" y="32669"/>
                </a:lnTo>
                <a:lnTo>
                  <a:pt x="432650" y="69107"/>
                </a:lnTo>
                <a:lnTo>
                  <a:pt x="424561" y="113713"/>
                </a:lnTo>
                <a:lnTo>
                  <a:pt x="426539" y="137430"/>
                </a:lnTo>
                <a:lnTo>
                  <a:pt x="442938" y="179503"/>
                </a:lnTo>
                <a:lnTo>
                  <a:pt x="474861" y="209934"/>
                </a:lnTo>
                <a:lnTo>
                  <a:pt x="516954" y="225483"/>
                </a:lnTo>
                <a:lnTo>
                  <a:pt x="541416" y="227427"/>
                </a:lnTo>
                <a:lnTo>
                  <a:pt x="564893" y="225483"/>
                </a:lnTo>
                <a:lnTo>
                  <a:pt x="565388" y="225483"/>
                </a:lnTo>
                <a:lnTo>
                  <a:pt x="587593" y="219417"/>
                </a:lnTo>
                <a:lnTo>
                  <a:pt x="607383" y="209404"/>
                </a:lnTo>
                <a:lnTo>
                  <a:pt x="624974" y="195386"/>
                </a:lnTo>
                <a:lnTo>
                  <a:pt x="637804" y="180308"/>
                </a:lnTo>
                <a:lnTo>
                  <a:pt x="541416" y="180308"/>
                </a:lnTo>
                <a:lnTo>
                  <a:pt x="529016" y="179150"/>
                </a:lnTo>
                <a:lnTo>
                  <a:pt x="528725" y="179150"/>
                </a:lnTo>
                <a:lnTo>
                  <a:pt x="516836" y="175518"/>
                </a:lnTo>
                <a:lnTo>
                  <a:pt x="482596" y="139550"/>
                </a:lnTo>
                <a:lnTo>
                  <a:pt x="479231" y="127555"/>
                </a:lnTo>
                <a:lnTo>
                  <a:pt x="479121" y="127162"/>
                </a:lnTo>
                <a:lnTo>
                  <a:pt x="477963" y="113713"/>
                </a:lnTo>
                <a:lnTo>
                  <a:pt x="479082" y="99637"/>
                </a:lnTo>
                <a:lnTo>
                  <a:pt x="482439" y="86934"/>
                </a:lnTo>
                <a:lnTo>
                  <a:pt x="516208" y="51752"/>
                </a:lnTo>
                <a:lnTo>
                  <a:pt x="541416" y="47118"/>
                </a:lnTo>
                <a:lnTo>
                  <a:pt x="639028" y="47118"/>
                </a:lnTo>
                <a:lnTo>
                  <a:pt x="625288" y="31098"/>
                </a:lnTo>
                <a:lnTo>
                  <a:pt x="607913" y="17492"/>
                </a:lnTo>
                <a:lnTo>
                  <a:pt x="588143" y="7774"/>
                </a:lnTo>
                <a:lnTo>
                  <a:pt x="566350" y="2041"/>
                </a:lnTo>
                <a:lnTo>
                  <a:pt x="567218" y="2041"/>
                </a:lnTo>
                <a:lnTo>
                  <a:pt x="541416" y="0"/>
                </a:lnTo>
                <a:close/>
              </a:path>
              <a:path w="1507490" h="227965">
                <a:moveTo>
                  <a:pt x="639028" y="47118"/>
                </a:moveTo>
                <a:lnTo>
                  <a:pt x="541416" y="47118"/>
                </a:lnTo>
                <a:lnTo>
                  <a:pt x="554256" y="48277"/>
                </a:lnTo>
                <a:lnTo>
                  <a:pt x="566075" y="51752"/>
                </a:lnTo>
                <a:lnTo>
                  <a:pt x="600315" y="86777"/>
                </a:lnTo>
                <a:lnTo>
                  <a:pt x="604870" y="113713"/>
                </a:lnTo>
                <a:lnTo>
                  <a:pt x="603859" y="127162"/>
                </a:lnTo>
                <a:lnTo>
                  <a:pt x="603829" y="127555"/>
                </a:lnTo>
                <a:lnTo>
                  <a:pt x="579053" y="169883"/>
                </a:lnTo>
                <a:lnTo>
                  <a:pt x="541416" y="180308"/>
                </a:lnTo>
                <a:lnTo>
                  <a:pt x="637804" y="180308"/>
                </a:lnTo>
                <a:lnTo>
                  <a:pt x="639542" y="178266"/>
                </a:lnTo>
                <a:lnTo>
                  <a:pt x="649947" y="158948"/>
                </a:lnTo>
                <a:lnTo>
                  <a:pt x="656190" y="137430"/>
                </a:lnTo>
                <a:lnTo>
                  <a:pt x="658271" y="113713"/>
                </a:lnTo>
                <a:lnTo>
                  <a:pt x="656307" y="90389"/>
                </a:lnTo>
                <a:lnTo>
                  <a:pt x="656210" y="89231"/>
                </a:lnTo>
                <a:lnTo>
                  <a:pt x="650026" y="67301"/>
                </a:lnTo>
                <a:lnTo>
                  <a:pt x="639718" y="47923"/>
                </a:lnTo>
                <a:lnTo>
                  <a:pt x="639028" y="47118"/>
                </a:lnTo>
                <a:close/>
              </a:path>
              <a:path w="1507490" h="227965">
                <a:moveTo>
                  <a:pt x="700119" y="156120"/>
                </a:moveTo>
                <a:lnTo>
                  <a:pt x="674047" y="190988"/>
                </a:lnTo>
                <a:lnTo>
                  <a:pt x="679485" y="198901"/>
                </a:lnTo>
                <a:lnTo>
                  <a:pt x="686062" y="205988"/>
                </a:lnTo>
                <a:lnTo>
                  <a:pt x="723051" y="224993"/>
                </a:lnTo>
                <a:lnTo>
                  <a:pt x="746610" y="227427"/>
                </a:lnTo>
                <a:lnTo>
                  <a:pt x="762081" y="226308"/>
                </a:lnTo>
                <a:lnTo>
                  <a:pt x="800012" y="209522"/>
                </a:lnTo>
                <a:lnTo>
                  <a:pt x="818446" y="180308"/>
                </a:lnTo>
                <a:lnTo>
                  <a:pt x="743469" y="180308"/>
                </a:lnTo>
                <a:lnTo>
                  <a:pt x="732514" y="178796"/>
                </a:lnTo>
                <a:lnTo>
                  <a:pt x="721637" y="174261"/>
                </a:lnTo>
                <a:lnTo>
                  <a:pt x="710839" y="166703"/>
                </a:lnTo>
                <a:lnTo>
                  <a:pt x="700119" y="156120"/>
                </a:lnTo>
                <a:close/>
              </a:path>
              <a:path w="1507490" h="227965">
                <a:moveTo>
                  <a:pt x="812027" y="47118"/>
                </a:moveTo>
                <a:lnTo>
                  <a:pt x="749228" y="47118"/>
                </a:lnTo>
                <a:lnTo>
                  <a:pt x="754254" y="48899"/>
                </a:lnTo>
                <a:lnTo>
                  <a:pt x="757604" y="52459"/>
                </a:lnTo>
                <a:lnTo>
                  <a:pt x="760955" y="55809"/>
                </a:lnTo>
                <a:lnTo>
                  <a:pt x="762631" y="60207"/>
                </a:lnTo>
                <a:lnTo>
                  <a:pt x="762631" y="72563"/>
                </a:lnTo>
                <a:lnTo>
                  <a:pt x="759803" y="78008"/>
                </a:lnTo>
                <a:lnTo>
                  <a:pt x="754149" y="81987"/>
                </a:lnTo>
                <a:lnTo>
                  <a:pt x="748704" y="85756"/>
                </a:lnTo>
                <a:lnTo>
                  <a:pt x="741479" y="87641"/>
                </a:lnTo>
                <a:lnTo>
                  <a:pt x="719909" y="87641"/>
                </a:lnTo>
                <a:lnTo>
                  <a:pt x="719909" y="134760"/>
                </a:lnTo>
                <a:lnTo>
                  <a:pt x="733731" y="134760"/>
                </a:lnTo>
                <a:lnTo>
                  <a:pt x="750085" y="136272"/>
                </a:lnTo>
                <a:lnTo>
                  <a:pt x="761767" y="140807"/>
                </a:lnTo>
                <a:lnTo>
                  <a:pt x="768776" y="148365"/>
                </a:lnTo>
                <a:lnTo>
                  <a:pt x="771112" y="158948"/>
                </a:lnTo>
                <a:lnTo>
                  <a:pt x="771112" y="165230"/>
                </a:lnTo>
                <a:lnTo>
                  <a:pt x="768704" y="170361"/>
                </a:lnTo>
                <a:lnTo>
                  <a:pt x="759070" y="178319"/>
                </a:lnTo>
                <a:lnTo>
                  <a:pt x="752264" y="180308"/>
                </a:lnTo>
                <a:lnTo>
                  <a:pt x="818446" y="180308"/>
                </a:lnTo>
                <a:lnTo>
                  <a:pt x="820037" y="175184"/>
                </a:lnTo>
                <a:lnTo>
                  <a:pt x="821372" y="160832"/>
                </a:lnTo>
                <a:lnTo>
                  <a:pt x="820685" y="151035"/>
                </a:lnTo>
                <a:lnTo>
                  <a:pt x="797499" y="115048"/>
                </a:lnTo>
                <a:lnTo>
                  <a:pt x="780222" y="108687"/>
                </a:lnTo>
                <a:lnTo>
                  <a:pt x="780222" y="107745"/>
                </a:lnTo>
                <a:lnTo>
                  <a:pt x="794514" y="98989"/>
                </a:lnTo>
                <a:lnTo>
                  <a:pt x="804723" y="87484"/>
                </a:lnTo>
                <a:lnTo>
                  <a:pt x="810849" y="73230"/>
                </a:lnTo>
                <a:lnTo>
                  <a:pt x="812891" y="56228"/>
                </a:lnTo>
                <a:lnTo>
                  <a:pt x="812196" y="48899"/>
                </a:lnTo>
                <a:lnTo>
                  <a:pt x="812144" y="48355"/>
                </a:lnTo>
                <a:lnTo>
                  <a:pt x="812027" y="47118"/>
                </a:lnTo>
                <a:close/>
              </a:path>
              <a:path w="1507490" h="227965">
                <a:moveTo>
                  <a:pt x="746924" y="0"/>
                </a:moveTo>
                <a:lnTo>
                  <a:pt x="724641" y="2061"/>
                </a:lnTo>
                <a:lnTo>
                  <a:pt x="705852" y="8245"/>
                </a:lnTo>
                <a:lnTo>
                  <a:pt x="690558" y="18553"/>
                </a:lnTo>
                <a:lnTo>
                  <a:pt x="678759" y="32983"/>
                </a:lnTo>
                <a:lnTo>
                  <a:pt x="704517" y="66908"/>
                </a:lnTo>
                <a:lnTo>
                  <a:pt x="712900" y="58250"/>
                </a:lnTo>
                <a:lnTo>
                  <a:pt x="722030" y="52066"/>
                </a:lnTo>
                <a:lnTo>
                  <a:pt x="731905" y="48355"/>
                </a:lnTo>
                <a:lnTo>
                  <a:pt x="742526" y="47118"/>
                </a:lnTo>
                <a:lnTo>
                  <a:pt x="812027" y="47118"/>
                </a:lnTo>
                <a:lnTo>
                  <a:pt x="811732" y="44016"/>
                </a:lnTo>
                <a:lnTo>
                  <a:pt x="784560" y="8658"/>
                </a:lnTo>
                <a:lnTo>
                  <a:pt x="760844" y="962"/>
                </a:lnTo>
                <a:lnTo>
                  <a:pt x="746924" y="0"/>
                </a:lnTo>
                <a:close/>
              </a:path>
              <a:path w="1507490" h="227965">
                <a:moveTo>
                  <a:pt x="866700" y="161775"/>
                </a:moveTo>
                <a:lnTo>
                  <a:pt x="840313" y="197899"/>
                </a:lnTo>
                <a:lnTo>
                  <a:pt x="845594" y="204319"/>
                </a:lnTo>
                <a:lnTo>
                  <a:pt x="852014" y="210072"/>
                </a:lnTo>
                <a:lnTo>
                  <a:pt x="896070" y="226936"/>
                </a:lnTo>
                <a:lnTo>
                  <a:pt x="905337" y="227427"/>
                </a:lnTo>
                <a:lnTo>
                  <a:pt x="921888" y="226151"/>
                </a:lnTo>
                <a:lnTo>
                  <a:pt x="962822" y="207009"/>
                </a:lnTo>
                <a:lnTo>
                  <a:pt x="980404" y="180308"/>
                </a:lnTo>
                <a:lnTo>
                  <a:pt x="899683" y="180308"/>
                </a:lnTo>
                <a:lnTo>
                  <a:pt x="892353" y="178528"/>
                </a:lnTo>
                <a:lnTo>
                  <a:pt x="884605" y="174968"/>
                </a:lnTo>
                <a:lnTo>
                  <a:pt x="877066" y="171408"/>
                </a:lnTo>
                <a:lnTo>
                  <a:pt x="871097" y="167010"/>
                </a:lnTo>
                <a:lnTo>
                  <a:pt x="866700" y="161775"/>
                </a:lnTo>
                <a:close/>
              </a:path>
              <a:path w="1507490" h="227965">
                <a:moveTo>
                  <a:pt x="980576" y="121252"/>
                </a:moveTo>
                <a:lnTo>
                  <a:pt x="894657" y="121252"/>
                </a:lnTo>
                <a:lnTo>
                  <a:pt x="903570" y="121802"/>
                </a:lnTo>
                <a:lnTo>
                  <a:pt x="911463" y="123451"/>
                </a:lnTo>
                <a:lnTo>
                  <a:pt x="918334" y="126200"/>
                </a:lnTo>
                <a:lnTo>
                  <a:pt x="924185" y="130048"/>
                </a:lnTo>
                <a:lnTo>
                  <a:pt x="931514" y="135702"/>
                </a:lnTo>
                <a:lnTo>
                  <a:pt x="935179" y="143241"/>
                </a:lnTo>
                <a:lnTo>
                  <a:pt x="935179" y="160832"/>
                </a:lnTo>
                <a:lnTo>
                  <a:pt x="932457" y="167534"/>
                </a:lnTo>
                <a:lnTo>
                  <a:pt x="921776" y="177795"/>
                </a:lnTo>
                <a:lnTo>
                  <a:pt x="914970" y="180308"/>
                </a:lnTo>
                <a:lnTo>
                  <a:pt x="980404" y="180308"/>
                </a:lnTo>
                <a:lnTo>
                  <a:pt x="983996" y="167534"/>
                </a:lnTo>
                <a:lnTo>
                  <a:pt x="984061" y="167010"/>
                </a:lnTo>
                <a:lnTo>
                  <a:pt x="985439" y="150466"/>
                </a:lnTo>
                <a:lnTo>
                  <a:pt x="984271" y="135702"/>
                </a:lnTo>
                <a:lnTo>
                  <a:pt x="984203" y="134838"/>
                </a:lnTo>
                <a:lnTo>
                  <a:pt x="980723" y="121802"/>
                </a:lnTo>
                <a:lnTo>
                  <a:pt x="980670" y="121606"/>
                </a:lnTo>
                <a:lnTo>
                  <a:pt x="980576" y="121252"/>
                </a:lnTo>
                <a:close/>
              </a:path>
              <a:path w="1507490" h="227965">
                <a:moveTo>
                  <a:pt x="980728" y="3769"/>
                </a:moveTo>
                <a:lnTo>
                  <a:pt x="872040" y="3769"/>
                </a:lnTo>
                <a:lnTo>
                  <a:pt x="857048" y="126200"/>
                </a:lnTo>
                <a:lnTo>
                  <a:pt x="856962" y="126907"/>
                </a:lnTo>
                <a:lnTo>
                  <a:pt x="863676" y="124433"/>
                </a:lnTo>
                <a:lnTo>
                  <a:pt x="872197" y="122666"/>
                </a:lnTo>
                <a:lnTo>
                  <a:pt x="882524" y="121606"/>
                </a:lnTo>
                <a:lnTo>
                  <a:pt x="894657" y="121252"/>
                </a:lnTo>
                <a:lnTo>
                  <a:pt x="980576" y="121252"/>
                </a:lnTo>
                <a:lnTo>
                  <a:pt x="980492" y="120938"/>
                </a:lnTo>
                <a:lnTo>
                  <a:pt x="955283" y="89800"/>
                </a:lnTo>
                <a:lnTo>
                  <a:pt x="916646" y="78845"/>
                </a:lnTo>
                <a:lnTo>
                  <a:pt x="909107" y="78845"/>
                </a:lnTo>
                <a:lnTo>
                  <a:pt x="913504" y="50888"/>
                </a:lnTo>
                <a:lnTo>
                  <a:pt x="980728" y="50888"/>
                </a:lnTo>
                <a:lnTo>
                  <a:pt x="980728" y="3769"/>
                </a:lnTo>
                <a:close/>
              </a:path>
              <a:path w="1507490" h="227965">
                <a:moveTo>
                  <a:pt x="1050689" y="163974"/>
                </a:moveTo>
                <a:lnTo>
                  <a:pt x="1033307" y="163974"/>
                </a:lnTo>
                <a:lnTo>
                  <a:pt x="1025663" y="167010"/>
                </a:lnTo>
                <a:lnTo>
                  <a:pt x="1019590" y="173083"/>
                </a:lnTo>
                <a:lnTo>
                  <a:pt x="1013517" y="178947"/>
                </a:lnTo>
                <a:lnTo>
                  <a:pt x="1010481" y="185753"/>
                </a:lnTo>
                <a:lnTo>
                  <a:pt x="1010481" y="202506"/>
                </a:lnTo>
                <a:lnTo>
                  <a:pt x="1013292" y="209836"/>
                </a:lnTo>
                <a:lnTo>
                  <a:pt x="1013412" y="210150"/>
                </a:lnTo>
                <a:lnTo>
                  <a:pt x="1019276" y="216433"/>
                </a:lnTo>
                <a:lnTo>
                  <a:pt x="1025349" y="222506"/>
                </a:lnTo>
                <a:lnTo>
                  <a:pt x="1033098" y="225542"/>
                </a:lnTo>
                <a:lnTo>
                  <a:pt x="1051108" y="225542"/>
                </a:lnTo>
                <a:lnTo>
                  <a:pt x="1057889" y="222506"/>
                </a:lnTo>
                <a:lnTo>
                  <a:pt x="1058032" y="222506"/>
                </a:lnTo>
                <a:lnTo>
                  <a:pt x="1063568" y="216119"/>
                </a:lnTo>
                <a:lnTo>
                  <a:pt x="1069222" y="209836"/>
                </a:lnTo>
                <a:lnTo>
                  <a:pt x="1071971" y="202506"/>
                </a:lnTo>
                <a:lnTo>
                  <a:pt x="1072049" y="185753"/>
                </a:lnTo>
                <a:lnTo>
                  <a:pt x="1069118" y="178947"/>
                </a:lnTo>
                <a:lnTo>
                  <a:pt x="1063254" y="173083"/>
                </a:lnTo>
                <a:lnTo>
                  <a:pt x="1057600" y="167010"/>
                </a:lnTo>
                <a:lnTo>
                  <a:pt x="1050689" y="163974"/>
                </a:lnTo>
                <a:close/>
              </a:path>
              <a:path w="1507490" h="227965">
                <a:moveTo>
                  <a:pt x="1189193" y="3317"/>
                </a:moveTo>
                <a:lnTo>
                  <a:pt x="1162908" y="3317"/>
                </a:lnTo>
                <a:lnTo>
                  <a:pt x="1128525" y="3769"/>
                </a:lnTo>
                <a:lnTo>
                  <a:pt x="1113001" y="3769"/>
                </a:lnTo>
                <a:lnTo>
                  <a:pt x="1113001" y="223658"/>
                </a:lnTo>
                <a:lnTo>
                  <a:pt x="1163261" y="223658"/>
                </a:lnTo>
                <a:lnTo>
                  <a:pt x="1163261" y="146697"/>
                </a:lnTo>
                <a:lnTo>
                  <a:pt x="1239253" y="146697"/>
                </a:lnTo>
                <a:lnTo>
                  <a:pt x="1232055" y="136959"/>
                </a:lnTo>
                <a:lnTo>
                  <a:pt x="1248272" y="126161"/>
                </a:lnTo>
                <a:lnTo>
                  <a:pt x="1259855" y="111986"/>
                </a:lnTo>
                <a:lnTo>
                  <a:pt x="1264768" y="99578"/>
                </a:lnTo>
                <a:lnTo>
                  <a:pt x="1163261" y="99578"/>
                </a:lnTo>
                <a:lnTo>
                  <a:pt x="1163261" y="50888"/>
                </a:lnTo>
                <a:lnTo>
                  <a:pt x="1174570" y="50888"/>
                </a:lnTo>
                <a:lnTo>
                  <a:pt x="1178130" y="50679"/>
                </a:lnTo>
                <a:lnTo>
                  <a:pt x="1181585" y="50679"/>
                </a:lnTo>
                <a:lnTo>
                  <a:pt x="1184098" y="50364"/>
                </a:lnTo>
                <a:lnTo>
                  <a:pt x="1265300" y="50364"/>
                </a:lnTo>
                <a:lnTo>
                  <a:pt x="1264037" y="42721"/>
                </a:lnTo>
                <a:lnTo>
                  <a:pt x="1248782" y="20732"/>
                </a:lnTo>
                <a:lnTo>
                  <a:pt x="1223358" y="7539"/>
                </a:lnTo>
                <a:lnTo>
                  <a:pt x="1189193" y="3317"/>
                </a:lnTo>
                <a:close/>
              </a:path>
              <a:path w="1507490" h="227965">
                <a:moveTo>
                  <a:pt x="1239253" y="146697"/>
                </a:moveTo>
                <a:lnTo>
                  <a:pt x="1181795" y="146697"/>
                </a:lnTo>
                <a:lnTo>
                  <a:pt x="1235196" y="223658"/>
                </a:lnTo>
                <a:lnTo>
                  <a:pt x="1296137" y="223658"/>
                </a:lnTo>
                <a:lnTo>
                  <a:pt x="1239253" y="146697"/>
                </a:lnTo>
                <a:close/>
              </a:path>
              <a:path w="1507490" h="227965">
                <a:moveTo>
                  <a:pt x="1265300" y="50364"/>
                </a:moveTo>
                <a:lnTo>
                  <a:pt x="1186186" y="50364"/>
                </a:lnTo>
                <a:lnTo>
                  <a:pt x="1198581" y="51752"/>
                </a:lnTo>
                <a:lnTo>
                  <a:pt x="1208103" y="56228"/>
                </a:lnTo>
                <a:lnTo>
                  <a:pt x="1213816" y="63689"/>
                </a:lnTo>
                <a:lnTo>
                  <a:pt x="1215606" y="73505"/>
                </a:lnTo>
                <a:lnTo>
                  <a:pt x="1215720" y="74133"/>
                </a:lnTo>
                <a:lnTo>
                  <a:pt x="1213580" y="85265"/>
                </a:lnTo>
                <a:lnTo>
                  <a:pt x="1207160" y="93217"/>
                </a:lnTo>
                <a:lnTo>
                  <a:pt x="1196461" y="97987"/>
                </a:lnTo>
                <a:lnTo>
                  <a:pt x="1181481" y="99578"/>
                </a:lnTo>
                <a:lnTo>
                  <a:pt x="1264768" y="99578"/>
                </a:lnTo>
                <a:lnTo>
                  <a:pt x="1266805" y="94434"/>
                </a:lnTo>
                <a:lnTo>
                  <a:pt x="1269052" y="74133"/>
                </a:lnTo>
                <a:lnTo>
                  <a:pt x="1269122" y="73505"/>
                </a:lnTo>
                <a:lnTo>
                  <a:pt x="1265386" y="50888"/>
                </a:lnTo>
                <a:lnTo>
                  <a:pt x="1265300" y="50364"/>
                </a:lnTo>
                <a:close/>
              </a:path>
              <a:path w="1507490" h="227965">
                <a:moveTo>
                  <a:pt x="1371485" y="3769"/>
                </a:moveTo>
                <a:lnTo>
                  <a:pt x="1321225" y="3769"/>
                </a:lnTo>
                <a:lnTo>
                  <a:pt x="1321225" y="130676"/>
                </a:lnTo>
                <a:lnTo>
                  <a:pt x="1327743" y="172062"/>
                </a:lnTo>
                <a:lnTo>
                  <a:pt x="1361315" y="213468"/>
                </a:lnTo>
                <a:lnTo>
                  <a:pt x="1396497" y="225955"/>
                </a:lnTo>
                <a:lnTo>
                  <a:pt x="1397239" y="225955"/>
                </a:lnTo>
                <a:lnTo>
                  <a:pt x="1417034" y="227427"/>
                </a:lnTo>
                <a:lnTo>
                  <a:pt x="1467569" y="214175"/>
                </a:lnTo>
                <a:lnTo>
                  <a:pt x="1497479" y="180308"/>
                </a:lnTo>
                <a:lnTo>
                  <a:pt x="1417034" y="180308"/>
                </a:lnTo>
                <a:lnTo>
                  <a:pt x="1397106" y="176539"/>
                </a:lnTo>
                <a:lnTo>
                  <a:pt x="1382872" y="165230"/>
                </a:lnTo>
                <a:lnTo>
                  <a:pt x="1374332" y="146382"/>
                </a:lnTo>
                <a:lnTo>
                  <a:pt x="1371485" y="119996"/>
                </a:lnTo>
                <a:lnTo>
                  <a:pt x="1371485" y="3769"/>
                </a:lnTo>
                <a:close/>
              </a:path>
              <a:path w="1507490" h="227965">
                <a:moveTo>
                  <a:pt x="1506874" y="3769"/>
                </a:moveTo>
                <a:lnTo>
                  <a:pt x="1456614" y="3769"/>
                </a:lnTo>
                <a:lnTo>
                  <a:pt x="1456614" y="122823"/>
                </a:lnTo>
                <a:lnTo>
                  <a:pt x="1456025" y="136487"/>
                </a:lnTo>
                <a:lnTo>
                  <a:pt x="1441889" y="172357"/>
                </a:lnTo>
                <a:lnTo>
                  <a:pt x="1417034" y="180308"/>
                </a:lnTo>
                <a:lnTo>
                  <a:pt x="1497479" y="180308"/>
                </a:lnTo>
                <a:lnTo>
                  <a:pt x="1500434" y="174340"/>
                </a:lnTo>
                <a:lnTo>
                  <a:pt x="1505264" y="155099"/>
                </a:lnTo>
                <a:lnTo>
                  <a:pt x="1506874" y="132875"/>
                </a:lnTo>
                <a:lnTo>
                  <a:pt x="1506874" y="3769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3" name="object 7"/>
          <p:cNvSpPr/>
          <p:nvPr/>
        </p:nvSpPr>
        <p:spPr>
          <a:xfrm>
            <a:off x="94248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70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4" name="object 8"/>
          <p:cNvSpPr/>
          <p:nvPr/>
        </p:nvSpPr>
        <p:spPr>
          <a:xfrm>
            <a:off x="1099440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69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25" name="object 9"/>
          <p:cNvGrpSpPr/>
          <p:nvPr/>
        </p:nvGrpSpPr>
        <p:grpSpPr>
          <a:xfrm>
            <a:off x="1696320" y="4366440"/>
            <a:ext cx="338760" cy="418680"/>
            <a:chOff x="1696320" y="4366440"/>
            <a:chExt cx="338760" cy="418680"/>
          </a:xfrm>
        </p:grpSpPr>
        <p:sp>
          <p:nvSpPr>
            <p:cNvPr id="126" name="object 10"/>
            <p:cNvSpPr/>
            <p:nvPr/>
          </p:nvSpPr>
          <p:spPr>
            <a:xfrm>
              <a:off x="1696320" y="4366440"/>
              <a:ext cx="338760" cy="418680"/>
            </a:xfrm>
            <a:custGeom>
              <a:avLst/>
              <a:gdLst>
                <a:gd name="textAreaLeft" fmla="*/ 0 w 338760"/>
                <a:gd name="textAreaRight" fmla="*/ 339120 w 338760"/>
                <a:gd name="textAreaTop" fmla="*/ 0 h 418680"/>
                <a:gd name="textAreaBottom" fmla="*/ 419040 h 418680"/>
              </a:gdLst>
              <a:ahLst/>
              <a:rect l="textAreaLeft" t="textAreaTop" r="textAreaRight" b="textAreaBottom"/>
              <a:pathLst>
                <a:path w="339089" h="419100">
                  <a:moveTo>
                    <a:pt x="286314" y="0"/>
                  </a:moveTo>
                  <a:lnTo>
                    <a:pt x="173296" y="0"/>
                  </a:lnTo>
                  <a:lnTo>
                    <a:pt x="0" y="152304"/>
                  </a:lnTo>
                  <a:lnTo>
                    <a:pt x="0" y="418835"/>
                  </a:lnTo>
                  <a:lnTo>
                    <a:pt x="339057" y="418835"/>
                  </a:lnTo>
                  <a:lnTo>
                    <a:pt x="339057" y="53307"/>
                  </a:lnTo>
                  <a:lnTo>
                    <a:pt x="335054" y="32127"/>
                  </a:lnTo>
                  <a:lnTo>
                    <a:pt x="323988" y="15230"/>
                  </a:lnTo>
                  <a:lnTo>
                    <a:pt x="307270" y="4045"/>
                  </a:lnTo>
                  <a:lnTo>
                    <a:pt x="286314" y="0"/>
                  </a:lnTo>
                  <a:close/>
                </a:path>
              </a:pathLst>
            </a:custGeom>
            <a:solidFill>
              <a:srgbClr val="e74b3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7" name="object 11"/>
            <p:cNvSpPr/>
            <p:nvPr/>
          </p:nvSpPr>
          <p:spPr>
            <a:xfrm>
              <a:off x="1869120" y="4625640"/>
              <a:ext cx="119520" cy="11952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119520"/>
                <a:gd name="textAreaBottom" fmla="*/ 119880 h 119520"/>
              </a:gdLst>
              <a:ahLst/>
              <a:rect l="textAreaLeft" t="textAreaTop" r="textAreaRight" b="textAreaBottom"/>
              <a:pathLst>
                <a:path w="120014" h="120014">
                  <a:moveTo>
                    <a:pt x="59833" y="0"/>
                  </a:moveTo>
                  <a:lnTo>
                    <a:pt x="0" y="59834"/>
                  </a:lnTo>
                  <a:lnTo>
                    <a:pt x="59833" y="119667"/>
                  </a:lnTo>
                  <a:lnTo>
                    <a:pt x="119667" y="59834"/>
                  </a:lnTo>
                  <a:lnTo>
                    <a:pt x="598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28" name="object 12"/>
          <p:cNvGrpSpPr/>
          <p:nvPr/>
        </p:nvGrpSpPr>
        <p:grpSpPr>
          <a:xfrm>
            <a:off x="1675440" y="5445000"/>
            <a:ext cx="338760" cy="418680"/>
            <a:chOff x="1675440" y="5445000"/>
            <a:chExt cx="338760" cy="418680"/>
          </a:xfrm>
        </p:grpSpPr>
        <p:sp>
          <p:nvSpPr>
            <p:cNvPr id="129" name="object 13"/>
            <p:cNvSpPr/>
            <p:nvPr/>
          </p:nvSpPr>
          <p:spPr>
            <a:xfrm>
              <a:off x="1675440" y="5445000"/>
              <a:ext cx="338760" cy="418680"/>
            </a:xfrm>
            <a:custGeom>
              <a:avLst/>
              <a:gdLst>
                <a:gd name="textAreaLeft" fmla="*/ 0 w 338760"/>
                <a:gd name="textAreaRight" fmla="*/ 339120 w 338760"/>
                <a:gd name="textAreaTop" fmla="*/ 0 h 418680"/>
                <a:gd name="textAreaBottom" fmla="*/ 419040 h 418680"/>
              </a:gdLst>
              <a:ahLst/>
              <a:rect l="textAreaLeft" t="textAreaTop" r="textAreaRight" b="textAreaBottom"/>
              <a:pathLst>
                <a:path w="339089" h="419100">
                  <a:moveTo>
                    <a:pt x="286314" y="0"/>
                  </a:moveTo>
                  <a:lnTo>
                    <a:pt x="173296" y="0"/>
                  </a:lnTo>
                  <a:lnTo>
                    <a:pt x="0" y="152304"/>
                  </a:lnTo>
                  <a:lnTo>
                    <a:pt x="0" y="418835"/>
                  </a:lnTo>
                  <a:lnTo>
                    <a:pt x="339057" y="418835"/>
                  </a:lnTo>
                  <a:lnTo>
                    <a:pt x="339057" y="53307"/>
                  </a:lnTo>
                  <a:lnTo>
                    <a:pt x="335054" y="32127"/>
                  </a:lnTo>
                  <a:lnTo>
                    <a:pt x="323988" y="15230"/>
                  </a:lnTo>
                  <a:lnTo>
                    <a:pt x="307270" y="4045"/>
                  </a:lnTo>
                  <a:lnTo>
                    <a:pt x="286314" y="0"/>
                  </a:lnTo>
                  <a:close/>
                </a:path>
              </a:pathLst>
            </a:custGeom>
            <a:solidFill>
              <a:srgbClr val="e74b3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0" name="object 14"/>
            <p:cNvSpPr/>
            <p:nvPr/>
          </p:nvSpPr>
          <p:spPr>
            <a:xfrm>
              <a:off x="1848240" y="5704200"/>
              <a:ext cx="119520" cy="11952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119520"/>
                <a:gd name="textAreaBottom" fmla="*/ 119880 h 119520"/>
              </a:gdLst>
              <a:ahLst/>
              <a:rect l="textAreaLeft" t="textAreaTop" r="textAreaRight" b="textAreaBottom"/>
              <a:pathLst>
                <a:path w="120014" h="120014">
                  <a:moveTo>
                    <a:pt x="59833" y="0"/>
                  </a:moveTo>
                  <a:lnTo>
                    <a:pt x="0" y="59834"/>
                  </a:lnTo>
                  <a:lnTo>
                    <a:pt x="59833" y="119667"/>
                  </a:lnTo>
                  <a:lnTo>
                    <a:pt x="119667" y="59834"/>
                  </a:lnTo>
                  <a:lnTo>
                    <a:pt x="598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31" name="object 15"/>
          <p:cNvGrpSpPr/>
          <p:nvPr/>
        </p:nvGrpSpPr>
        <p:grpSpPr>
          <a:xfrm>
            <a:off x="1675440" y="6544440"/>
            <a:ext cx="338760" cy="418680"/>
            <a:chOff x="1675440" y="6544440"/>
            <a:chExt cx="338760" cy="418680"/>
          </a:xfrm>
        </p:grpSpPr>
        <p:sp>
          <p:nvSpPr>
            <p:cNvPr id="132" name="object 16"/>
            <p:cNvSpPr/>
            <p:nvPr/>
          </p:nvSpPr>
          <p:spPr>
            <a:xfrm>
              <a:off x="1675440" y="6544440"/>
              <a:ext cx="338760" cy="418680"/>
            </a:xfrm>
            <a:custGeom>
              <a:avLst/>
              <a:gdLst>
                <a:gd name="textAreaLeft" fmla="*/ 0 w 338760"/>
                <a:gd name="textAreaRight" fmla="*/ 339120 w 338760"/>
                <a:gd name="textAreaTop" fmla="*/ 0 h 418680"/>
                <a:gd name="textAreaBottom" fmla="*/ 419040 h 418680"/>
              </a:gdLst>
              <a:ahLst/>
              <a:rect l="textAreaLeft" t="textAreaTop" r="textAreaRight" b="textAreaBottom"/>
              <a:pathLst>
                <a:path w="339089" h="419100">
                  <a:moveTo>
                    <a:pt x="286314" y="0"/>
                  </a:moveTo>
                  <a:lnTo>
                    <a:pt x="173296" y="0"/>
                  </a:lnTo>
                  <a:lnTo>
                    <a:pt x="0" y="152304"/>
                  </a:lnTo>
                  <a:lnTo>
                    <a:pt x="0" y="418835"/>
                  </a:lnTo>
                  <a:lnTo>
                    <a:pt x="339057" y="418835"/>
                  </a:lnTo>
                  <a:lnTo>
                    <a:pt x="339057" y="53307"/>
                  </a:lnTo>
                  <a:lnTo>
                    <a:pt x="335054" y="32127"/>
                  </a:lnTo>
                  <a:lnTo>
                    <a:pt x="323988" y="15230"/>
                  </a:lnTo>
                  <a:lnTo>
                    <a:pt x="307270" y="4045"/>
                  </a:lnTo>
                  <a:lnTo>
                    <a:pt x="286314" y="0"/>
                  </a:lnTo>
                  <a:close/>
                </a:path>
              </a:pathLst>
            </a:custGeom>
            <a:solidFill>
              <a:srgbClr val="e74b3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3" name="object 17"/>
            <p:cNvSpPr/>
            <p:nvPr/>
          </p:nvSpPr>
          <p:spPr>
            <a:xfrm>
              <a:off x="1848240" y="6803640"/>
              <a:ext cx="119520" cy="11952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119520"/>
                <a:gd name="textAreaBottom" fmla="*/ 119880 h 119520"/>
              </a:gdLst>
              <a:ahLst/>
              <a:rect l="textAreaLeft" t="textAreaTop" r="textAreaRight" b="textAreaBottom"/>
              <a:pathLst>
                <a:path w="120014" h="120015">
                  <a:moveTo>
                    <a:pt x="59833" y="0"/>
                  </a:moveTo>
                  <a:lnTo>
                    <a:pt x="0" y="59834"/>
                  </a:lnTo>
                  <a:lnTo>
                    <a:pt x="59833" y="119667"/>
                  </a:lnTo>
                  <a:lnTo>
                    <a:pt x="119667" y="59834"/>
                  </a:lnTo>
                  <a:lnTo>
                    <a:pt x="598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34" name="object 18"/>
          <p:cNvGrpSpPr/>
          <p:nvPr/>
        </p:nvGrpSpPr>
        <p:grpSpPr>
          <a:xfrm>
            <a:off x="1706760" y="7235280"/>
            <a:ext cx="338760" cy="418680"/>
            <a:chOff x="1706760" y="7235280"/>
            <a:chExt cx="338760" cy="418680"/>
          </a:xfrm>
        </p:grpSpPr>
        <p:sp>
          <p:nvSpPr>
            <p:cNvPr id="135" name="object 19"/>
            <p:cNvSpPr/>
            <p:nvPr/>
          </p:nvSpPr>
          <p:spPr>
            <a:xfrm>
              <a:off x="1706760" y="7235280"/>
              <a:ext cx="338760" cy="418680"/>
            </a:xfrm>
            <a:custGeom>
              <a:avLst/>
              <a:gdLst>
                <a:gd name="textAreaLeft" fmla="*/ 0 w 338760"/>
                <a:gd name="textAreaRight" fmla="*/ 339120 w 338760"/>
                <a:gd name="textAreaTop" fmla="*/ 0 h 418680"/>
                <a:gd name="textAreaBottom" fmla="*/ 419040 h 418680"/>
              </a:gdLst>
              <a:ahLst/>
              <a:rect l="textAreaLeft" t="textAreaTop" r="textAreaRight" b="textAreaBottom"/>
              <a:pathLst>
                <a:path w="339089" h="419100">
                  <a:moveTo>
                    <a:pt x="286314" y="0"/>
                  </a:moveTo>
                  <a:lnTo>
                    <a:pt x="173296" y="0"/>
                  </a:lnTo>
                  <a:lnTo>
                    <a:pt x="0" y="152304"/>
                  </a:lnTo>
                  <a:lnTo>
                    <a:pt x="0" y="418835"/>
                  </a:lnTo>
                  <a:lnTo>
                    <a:pt x="339057" y="418835"/>
                  </a:lnTo>
                  <a:lnTo>
                    <a:pt x="339057" y="53307"/>
                  </a:lnTo>
                  <a:lnTo>
                    <a:pt x="335054" y="32127"/>
                  </a:lnTo>
                  <a:lnTo>
                    <a:pt x="323988" y="15230"/>
                  </a:lnTo>
                  <a:lnTo>
                    <a:pt x="307270" y="4045"/>
                  </a:lnTo>
                  <a:lnTo>
                    <a:pt x="286314" y="0"/>
                  </a:lnTo>
                  <a:close/>
                </a:path>
              </a:pathLst>
            </a:custGeom>
            <a:solidFill>
              <a:srgbClr val="e74b3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6" name="object 20"/>
            <p:cNvSpPr/>
            <p:nvPr/>
          </p:nvSpPr>
          <p:spPr>
            <a:xfrm>
              <a:off x="1879560" y="7494840"/>
              <a:ext cx="119520" cy="11952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119520"/>
                <a:gd name="textAreaBottom" fmla="*/ 119880 h 119520"/>
              </a:gdLst>
              <a:ahLst/>
              <a:rect l="textAreaLeft" t="textAreaTop" r="textAreaRight" b="textAreaBottom"/>
              <a:pathLst>
                <a:path w="120014" h="120015">
                  <a:moveTo>
                    <a:pt x="59833" y="0"/>
                  </a:moveTo>
                  <a:lnTo>
                    <a:pt x="0" y="59834"/>
                  </a:lnTo>
                  <a:lnTo>
                    <a:pt x="59833" y="119667"/>
                  </a:lnTo>
                  <a:lnTo>
                    <a:pt x="119667" y="59834"/>
                  </a:lnTo>
                  <a:lnTo>
                    <a:pt x="598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37" name="object 21"/>
          <p:cNvGrpSpPr/>
          <p:nvPr/>
        </p:nvGrpSpPr>
        <p:grpSpPr>
          <a:xfrm>
            <a:off x="1758960" y="9298080"/>
            <a:ext cx="339480" cy="418680"/>
            <a:chOff x="1758960" y="9298080"/>
            <a:chExt cx="339480" cy="418680"/>
          </a:xfrm>
        </p:grpSpPr>
        <p:sp>
          <p:nvSpPr>
            <p:cNvPr id="138" name="object 22"/>
            <p:cNvSpPr/>
            <p:nvPr/>
          </p:nvSpPr>
          <p:spPr>
            <a:xfrm>
              <a:off x="1758960" y="9298080"/>
              <a:ext cx="338760" cy="418680"/>
            </a:xfrm>
            <a:custGeom>
              <a:avLst/>
              <a:gdLst>
                <a:gd name="textAreaLeft" fmla="*/ 0 w 338760"/>
                <a:gd name="textAreaRight" fmla="*/ 339120 w 338760"/>
                <a:gd name="textAreaTop" fmla="*/ 0 h 418680"/>
                <a:gd name="textAreaBottom" fmla="*/ 419040 h 418680"/>
              </a:gdLst>
              <a:ahLst/>
              <a:rect l="textAreaLeft" t="textAreaTop" r="textAreaRight" b="textAreaBottom"/>
              <a:pathLst>
                <a:path w="339089" h="419100">
                  <a:moveTo>
                    <a:pt x="286314" y="0"/>
                  </a:moveTo>
                  <a:lnTo>
                    <a:pt x="173296" y="0"/>
                  </a:lnTo>
                  <a:lnTo>
                    <a:pt x="0" y="152304"/>
                  </a:lnTo>
                  <a:lnTo>
                    <a:pt x="0" y="418835"/>
                  </a:lnTo>
                  <a:lnTo>
                    <a:pt x="339057" y="418835"/>
                  </a:lnTo>
                  <a:lnTo>
                    <a:pt x="339057" y="53307"/>
                  </a:lnTo>
                  <a:lnTo>
                    <a:pt x="335054" y="32127"/>
                  </a:lnTo>
                  <a:lnTo>
                    <a:pt x="323988" y="15230"/>
                  </a:lnTo>
                  <a:lnTo>
                    <a:pt x="307270" y="4045"/>
                  </a:lnTo>
                  <a:lnTo>
                    <a:pt x="286314" y="0"/>
                  </a:lnTo>
                  <a:close/>
                </a:path>
              </a:pathLst>
            </a:custGeom>
            <a:solidFill>
              <a:srgbClr val="e74b3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9" name="object 23"/>
            <p:cNvSpPr/>
            <p:nvPr/>
          </p:nvSpPr>
          <p:spPr>
            <a:xfrm>
              <a:off x="1978920" y="9507600"/>
              <a:ext cx="119520" cy="119520"/>
            </a:xfrm>
            <a:custGeom>
              <a:avLst/>
              <a:gdLst>
                <a:gd name="textAreaLeft" fmla="*/ 0 w 119520"/>
                <a:gd name="textAreaRight" fmla="*/ 119880 w 119520"/>
                <a:gd name="textAreaTop" fmla="*/ 0 h 119520"/>
                <a:gd name="textAreaBottom" fmla="*/ 119880 h 119520"/>
              </a:gdLst>
              <a:ahLst/>
              <a:rect l="textAreaLeft" t="textAreaTop" r="textAreaRight" b="textAreaBottom"/>
              <a:pathLst>
                <a:path w="120014" h="120015">
                  <a:moveTo>
                    <a:pt x="59833" y="0"/>
                  </a:moveTo>
                  <a:lnTo>
                    <a:pt x="0" y="59834"/>
                  </a:lnTo>
                  <a:lnTo>
                    <a:pt x="59833" y="119667"/>
                  </a:lnTo>
                  <a:lnTo>
                    <a:pt x="119667" y="59834"/>
                  </a:lnTo>
                  <a:lnTo>
                    <a:pt x="598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140" name="object 24" descr=""/>
          <p:cNvPicPr/>
          <p:nvPr/>
        </p:nvPicPr>
        <p:blipFill>
          <a:blip r:embed="rId5"/>
          <a:stretch/>
        </p:blipFill>
        <p:spPr>
          <a:xfrm>
            <a:off x="4299840" y="1082520"/>
            <a:ext cx="11472480" cy="47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1" name="object 25" descr=""/>
          <p:cNvPicPr/>
          <p:nvPr/>
        </p:nvPicPr>
        <p:blipFill>
          <a:blip r:embed="rId6"/>
          <a:stretch/>
        </p:blipFill>
        <p:spPr>
          <a:xfrm>
            <a:off x="16742880" y="669960"/>
            <a:ext cx="2418480" cy="166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object 2" descr=""/>
          <p:cNvPicPr/>
          <p:nvPr/>
        </p:nvPicPr>
        <p:blipFill>
          <a:blip r:embed="rId1"/>
          <a:stretch/>
        </p:blipFill>
        <p:spPr>
          <a:xfrm>
            <a:off x="942480" y="628200"/>
            <a:ext cx="2690640" cy="146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object 3" descr=""/>
          <p:cNvPicPr/>
          <p:nvPr/>
        </p:nvPicPr>
        <p:blipFill>
          <a:blip r:embed="rId2"/>
          <a:stretch/>
        </p:blipFill>
        <p:spPr>
          <a:xfrm>
            <a:off x="17193240" y="628200"/>
            <a:ext cx="1968120" cy="146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object 4"/>
          <p:cNvSpPr/>
          <p:nvPr/>
        </p:nvSpPr>
        <p:spPr>
          <a:xfrm>
            <a:off x="5651280" y="2722680"/>
            <a:ext cx="8811360" cy="574920"/>
          </a:xfrm>
          <a:custGeom>
            <a:avLst/>
            <a:gdLst>
              <a:gd name="textAreaLeft" fmla="*/ 0 w 8811360"/>
              <a:gd name="textAreaRight" fmla="*/ 8811720 w 8811360"/>
              <a:gd name="textAreaTop" fmla="*/ 0 h 574920"/>
              <a:gd name="textAreaBottom" fmla="*/ 575280 h 574920"/>
            </a:gdLst>
            <a:ahLst/>
            <a:rect l="textAreaLeft" t="textAreaTop" r="textAreaRight" b="textAreaBottom"/>
            <a:pathLst>
              <a:path w="8811894" h="575310">
                <a:moveTo>
                  <a:pt x="390459" y="8292"/>
                </a:moveTo>
                <a:lnTo>
                  <a:pt x="0" y="8292"/>
                </a:lnTo>
                <a:lnTo>
                  <a:pt x="0" y="492047"/>
                </a:lnTo>
                <a:lnTo>
                  <a:pt x="110572" y="492047"/>
                </a:lnTo>
                <a:lnTo>
                  <a:pt x="110572" y="111954"/>
                </a:lnTo>
                <a:lnTo>
                  <a:pt x="390459" y="111954"/>
                </a:lnTo>
                <a:lnTo>
                  <a:pt x="390459" y="8292"/>
                </a:lnTo>
                <a:close/>
              </a:path>
              <a:path w="8811894" h="575310">
                <a:moveTo>
                  <a:pt x="390459" y="111954"/>
                </a:moveTo>
                <a:lnTo>
                  <a:pt x="279886" y="111954"/>
                </a:lnTo>
                <a:lnTo>
                  <a:pt x="279886" y="492047"/>
                </a:lnTo>
                <a:lnTo>
                  <a:pt x="390459" y="492047"/>
                </a:lnTo>
                <a:lnTo>
                  <a:pt x="390459" y="111954"/>
                </a:lnTo>
                <a:close/>
              </a:path>
              <a:path w="8811894" h="575310">
                <a:moveTo>
                  <a:pt x="663550" y="6953"/>
                </a:moveTo>
                <a:lnTo>
                  <a:pt x="643175" y="6953"/>
                </a:lnTo>
                <a:lnTo>
                  <a:pt x="525533" y="8292"/>
                </a:lnTo>
                <a:lnTo>
                  <a:pt x="514937" y="8292"/>
                </a:lnTo>
                <a:lnTo>
                  <a:pt x="514937" y="492047"/>
                </a:lnTo>
                <a:lnTo>
                  <a:pt x="625509" y="492047"/>
                </a:lnTo>
                <a:lnTo>
                  <a:pt x="625509" y="327571"/>
                </a:lnTo>
                <a:lnTo>
                  <a:pt x="706548" y="327571"/>
                </a:lnTo>
                <a:lnTo>
                  <a:pt x="752322" y="317896"/>
                </a:lnTo>
                <a:lnTo>
                  <a:pt x="809336" y="282651"/>
                </a:lnTo>
                <a:lnTo>
                  <a:pt x="846136" y="229956"/>
                </a:lnTo>
                <a:lnTo>
                  <a:pt x="847350" y="225982"/>
                </a:lnTo>
                <a:lnTo>
                  <a:pt x="675958" y="225982"/>
                </a:lnTo>
                <a:lnTo>
                  <a:pt x="664771" y="225766"/>
                </a:lnTo>
                <a:lnTo>
                  <a:pt x="652634" y="225118"/>
                </a:lnTo>
                <a:lnTo>
                  <a:pt x="639547" y="224038"/>
                </a:lnTo>
                <a:lnTo>
                  <a:pt x="625509" y="222527"/>
                </a:lnTo>
                <a:lnTo>
                  <a:pt x="625509" y="111954"/>
                </a:lnTo>
                <a:lnTo>
                  <a:pt x="650388" y="111954"/>
                </a:lnTo>
                <a:lnTo>
                  <a:pt x="658220" y="111493"/>
                </a:lnTo>
                <a:lnTo>
                  <a:pt x="663979" y="111263"/>
                </a:lnTo>
                <a:lnTo>
                  <a:pt x="667665" y="111263"/>
                </a:lnTo>
                <a:lnTo>
                  <a:pt x="671351" y="110802"/>
                </a:lnTo>
                <a:lnTo>
                  <a:pt x="673424" y="110572"/>
                </a:lnTo>
                <a:lnTo>
                  <a:pt x="848905" y="110572"/>
                </a:lnTo>
                <a:lnTo>
                  <a:pt x="846827" y="103316"/>
                </a:lnTo>
                <a:lnTo>
                  <a:pt x="812100" y="52521"/>
                </a:lnTo>
                <a:lnTo>
                  <a:pt x="751286" y="18313"/>
                </a:lnTo>
                <a:lnTo>
                  <a:pt x="710512" y="9761"/>
                </a:lnTo>
                <a:lnTo>
                  <a:pt x="663550" y="6953"/>
                </a:lnTo>
                <a:close/>
              </a:path>
              <a:path w="8811894" h="575310">
                <a:moveTo>
                  <a:pt x="706548" y="327571"/>
                </a:moveTo>
                <a:lnTo>
                  <a:pt x="625509" y="327571"/>
                </a:lnTo>
                <a:lnTo>
                  <a:pt x="635616" y="328478"/>
                </a:lnTo>
                <a:lnTo>
                  <a:pt x="647969" y="329126"/>
                </a:lnTo>
                <a:lnTo>
                  <a:pt x="662568" y="329514"/>
                </a:lnTo>
                <a:lnTo>
                  <a:pt x="679413" y="329644"/>
                </a:lnTo>
                <a:lnTo>
                  <a:pt x="706548" y="327571"/>
                </a:lnTo>
                <a:close/>
              </a:path>
              <a:path w="8811894" h="575310">
                <a:moveTo>
                  <a:pt x="848905" y="110572"/>
                </a:moveTo>
                <a:lnTo>
                  <a:pt x="673885" y="110572"/>
                </a:lnTo>
                <a:lnTo>
                  <a:pt x="703212" y="114071"/>
                </a:lnTo>
                <a:lnTo>
                  <a:pt x="724161" y="124566"/>
                </a:lnTo>
                <a:lnTo>
                  <a:pt x="736730" y="142059"/>
                </a:lnTo>
                <a:lnTo>
                  <a:pt x="740919" y="166549"/>
                </a:lnTo>
                <a:lnTo>
                  <a:pt x="739753" y="180501"/>
                </a:lnTo>
                <a:lnTo>
                  <a:pt x="712628" y="217819"/>
                </a:lnTo>
                <a:lnTo>
                  <a:pt x="689283" y="225118"/>
                </a:lnTo>
                <a:lnTo>
                  <a:pt x="688833" y="225118"/>
                </a:lnTo>
                <a:lnTo>
                  <a:pt x="675958" y="225982"/>
                </a:lnTo>
                <a:lnTo>
                  <a:pt x="847350" y="225982"/>
                </a:lnTo>
                <a:lnTo>
                  <a:pt x="855336" y="199851"/>
                </a:lnTo>
                <a:lnTo>
                  <a:pt x="858403" y="167240"/>
                </a:lnTo>
                <a:lnTo>
                  <a:pt x="855509" y="133637"/>
                </a:lnTo>
                <a:lnTo>
                  <a:pt x="848971" y="110802"/>
                </a:lnTo>
                <a:lnTo>
                  <a:pt x="848905" y="110572"/>
                </a:lnTo>
                <a:close/>
              </a:path>
              <a:path w="8811894" h="575310">
                <a:moveTo>
                  <a:pt x="1235009" y="8292"/>
                </a:moveTo>
                <a:lnTo>
                  <a:pt x="948211" y="8292"/>
                </a:lnTo>
                <a:lnTo>
                  <a:pt x="948211" y="492047"/>
                </a:lnTo>
                <a:lnTo>
                  <a:pt x="1241920" y="492047"/>
                </a:lnTo>
                <a:lnTo>
                  <a:pt x="1241920" y="388386"/>
                </a:lnTo>
                <a:lnTo>
                  <a:pt x="1058784" y="388386"/>
                </a:lnTo>
                <a:lnTo>
                  <a:pt x="1058784" y="300619"/>
                </a:lnTo>
                <a:lnTo>
                  <a:pt x="1214277" y="300619"/>
                </a:lnTo>
                <a:lnTo>
                  <a:pt x="1214277" y="196957"/>
                </a:lnTo>
                <a:lnTo>
                  <a:pt x="1058784" y="196957"/>
                </a:lnTo>
                <a:lnTo>
                  <a:pt x="1058784" y="111954"/>
                </a:lnTo>
                <a:lnTo>
                  <a:pt x="1235009" y="111954"/>
                </a:lnTo>
                <a:lnTo>
                  <a:pt x="1235009" y="8292"/>
                </a:lnTo>
                <a:close/>
              </a:path>
              <a:path w="8811894" h="575310">
                <a:moveTo>
                  <a:pt x="1456290" y="8292"/>
                </a:moveTo>
                <a:lnTo>
                  <a:pt x="1345718" y="8292"/>
                </a:lnTo>
                <a:lnTo>
                  <a:pt x="1345718" y="492047"/>
                </a:lnTo>
                <a:lnTo>
                  <a:pt x="1442469" y="492047"/>
                </a:lnTo>
                <a:lnTo>
                  <a:pt x="1572979" y="308912"/>
                </a:lnTo>
                <a:lnTo>
                  <a:pt x="1456290" y="308912"/>
                </a:lnTo>
                <a:lnTo>
                  <a:pt x="1456290" y="8292"/>
                </a:lnTo>
                <a:close/>
              </a:path>
              <a:path w="8811894" h="575310">
                <a:moveTo>
                  <a:pt x="1767276" y="191428"/>
                </a:moveTo>
                <a:lnTo>
                  <a:pt x="1656703" y="191428"/>
                </a:lnTo>
                <a:lnTo>
                  <a:pt x="1656703" y="492047"/>
                </a:lnTo>
                <a:lnTo>
                  <a:pt x="1767276" y="492047"/>
                </a:lnTo>
                <a:lnTo>
                  <a:pt x="1767276" y="191428"/>
                </a:lnTo>
                <a:close/>
              </a:path>
              <a:path w="8811894" h="575310">
                <a:moveTo>
                  <a:pt x="1767276" y="8292"/>
                </a:moveTo>
                <a:lnTo>
                  <a:pt x="1670525" y="8292"/>
                </a:lnTo>
                <a:lnTo>
                  <a:pt x="1456290" y="308912"/>
                </a:lnTo>
                <a:lnTo>
                  <a:pt x="1572979" y="308912"/>
                </a:lnTo>
                <a:lnTo>
                  <a:pt x="1656703" y="191428"/>
                </a:lnTo>
                <a:lnTo>
                  <a:pt x="1767276" y="191428"/>
                </a:lnTo>
                <a:lnTo>
                  <a:pt x="1767276" y="8292"/>
                </a:lnTo>
                <a:close/>
              </a:path>
              <a:path w="8811894" h="575310">
                <a:moveTo>
                  <a:pt x="2002954" y="8292"/>
                </a:moveTo>
                <a:lnTo>
                  <a:pt x="1891691" y="8292"/>
                </a:lnTo>
                <a:lnTo>
                  <a:pt x="1891691" y="492047"/>
                </a:lnTo>
                <a:lnTo>
                  <a:pt x="2002263" y="492047"/>
                </a:lnTo>
                <a:lnTo>
                  <a:pt x="2002263" y="185900"/>
                </a:lnTo>
                <a:lnTo>
                  <a:pt x="2132999" y="185900"/>
                </a:lnTo>
                <a:lnTo>
                  <a:pt x="2002954" y="8292"/>
                </a:lnTo>
                <a:close/>
              </a:path>
              <a:path w="8811894" h="575310">
                <a:moveTo>
                  <a:pt x="2397560" y="183826"/>
                </a:moveTo>
                <a:lnTo>
                  <a:pt x="2286987" y="183826"/>
                </a:lnTo>
                <a:lnTo>
                  <a:pt x="2286987" y="492047"/>
                </a:lnTo>
                <a:lnTo>
                  <a:pt x="2397560" y="492047"/>
                </a:lnTo>
                <a:lnTo>
                  <a:pt x="2397560" y="183826"/>
                </a:lnTo>
                <a:close/>
              </a:path>
              <a:path w="8811894" h="575310">
                <a:moveTo>
                  <a:pt x="2132999" y="185900"/>
                </a:moveTo>
                <a:lnTo>
                  <a:pt x="2002263" y="185900"/>
                </a:lnTo>
                <a:lnTo>
                  <a:pt x="2136332" y="372491"/>
                </a:lnTo>
                <a:lnTo>
                  <a:pt x="2152227" y="372491"/>
                </a:lnTo>
                <a:lnTo>
                  <a:pt x="2266749" y="212161"/>
                </a:lnTo>
                <a:lnTo>
                  <a:pt x="2152227" y="212161"/>
                </a:lnTo>
                <a:lnTo>
                  <a:pt x="2132999" y="185900"/>
                </a:lnTo>
                <a:close/>
              </a:path>
              <a:path w="8811894" h="575310">
                <a:moveTo>
                  <a:pt x="2397560" y="8292"/>
                </a:moveTo>
                <a:lnTo>
                  <a:pt x="2293207" y="8292"/>
                </a:lnTo>
                <a:lnTo>
                  <a:pt x="2152227" y="212161"/>
                </a:lnTo>
                <a:lnTo>
                  <a:pt x="2266749" y="212161"/>
                </a:lnTo>
                <a:lnTo>
                  <a:pt x="2286987" y="183826"/>
                </a:lnTo>
                <a:lnTo>
                  <a:pt x="2397560" y="183826"/>
                </a:lnTo>
                <a:lnTo>
                  <a:pt x="2397560" y="8292"/>
                </a:lnTo>
                <a:close/>
              </a:path>
              <a:path w="8811894" h="575310">
                <a:moveTo>
                  <a:pt x="2598737" y="376637"/>
                </a:moveTo>
                <a:lnTo>
                  <a:pt x="2560037" y="470624"/>
                </a:lnTo>
                <a:lnTo>
                  <a:pt x="2565911" y="474684"/>
                </a:lnTo>
                <a:lnTo>
                  <a:pt x="2573167" y="478571"/>
                </a:lnTo>
                <a:lnTo>
                  <a:pt x="2612904" y="490493"/>
                </a:lnTo>
                <a:lnTo>
                  <a:pt x="2633291" y="492047"/>
                </a:lnTo>
                <a:lnTo>
                  <a:pt x="2656269" y="490320"/>
                </a:lnTo>
                <a:lnTo>
                  <a:pt x="2697043" y="476498"/>
                </a:lnTo>
                <a:lnTo>
                  <a:pt x="2731554" y="448337"/>
                </a:lnTo>
                <a:lnTo>
                  <a:pt x="2761616" y="404799"/>
                </a:lnTo>
                <a:lnTo>
                  <a:pt x="2769590" y="388386"/>
                </a:lnTo>
                <a:lnTo>
                  <a:pt x="2632600" y="388386"/>
                </a:lnTo>
                <a:lnTo>
                  <a:pt x="2624523" y="387651"/>
                </a:lnTo>
                <a:lnTo>
                  <a:pt x="2616187" y="385449"/>
                </a:lnTo>
                <a:lnTo>
                  <a:pt x="2607592" y="381777"/>
                </a:lnTo>
                <a:lnTo>
                  <a:pt x="2598737" y="376637"/>
                </a:lnTo>
                <a:close/>
              </a:path>
              <a:path w="8811894" h="575310">
                <a:moveTo>
                  <a:pt x="2591826" y="8292"/>
                </a:moveTo>
                <a:lnTo>
                  <a:pt x="2466741" y="8292"/>
                </a:lnTo>
                <a:lnTo>
                  <a:pt x="2674756" y="354523"/>
                </a:lnTo>
                <a:lnTo>
                  <a:pt x="2668536" y="369035"/>
                </a:lnTo>
                <a:lnTo>
                  <a:pt x="2663036" y="377328"/>
                </a:lnTo>
                <a:lnTo>
                  <a:pt x="2662921" y="377501"/>
                </a:lnTo>
                <a:lnTo>
                  <a:pt x="2655060" y="383548"/>
                </a:lnTo>
                <a:lnTo>
                  <a:pt x="2644953" y="387176"/>
                </a:lnTo>
                <a:lnTo>
                  <a:pt x="2632600" y="388386"/>
                </a:lnTo>
                <a:lnTo>
                  <a:pt x="2769590" y="388386"/>
                </a:lnTo>
                <a:lnTo>
                  <a:pt x="2774878" y="377501"/>
                </a:lnTo>
                <a:lnTo>
                  <a:pt x="2833354" y="244641"/>
                </a:lnTo>
                <a:lnTo>
                  <a:pt x="2727969" y="244641"/>
                </a:lnTo>
                <a:lnTo>
                  <a:pt x="2591826" y="8292"/>
                </a:lnTo>
                <a:close/>
              </a:path>
              <a:path w="8811894" h="575310">
                <a:moveTo>
                  <a:pt x="2937366" y="8292"/>
                </a:moveTo>
                <a:lnTo>
                  <a:pt x="2826102" y="8292"/>
                </a:lnTo>
                <a:lnTo>
                  <a:pt x="2727969" y="244641"/>
                </a:lnTo>
                <a:lnTo>
                  <a:pt x="2833354" y="244641"/>
                </a:lnTo>
                <a:lnTo>
                  <a:pt x="2937366" y="8292"/>
                </a:lnTo>
                <a:close/>
              </a:path>
              <a:path w="8811894" h="575310">
                <a:moveTo>
                  <a:pt x="3117172" y="8292"/>
                </a:moveTo>
                <a:lnTo>
                  <a:pt x="3006599" y="8292"/>
                </a:lnTo>
                <a:lnTo>
                  <a:pt x="3006599" y="492047"/>
                </a:lnTo>
                <a:lnTo>
                  <a:pt x="3535274" y="492047"/>
                </a:lnTo>
                <a:lnTo>
                  <a:pt x="3535274" y="574977"/>
                </a:lnTo>
                <a:lnTo>
                  <a:pt x="3638936" y="574977"/>
                </a:lnTo>
                <a:lnTo>
                  <a:pt x="3638936" y="388386"/>
                </a:lnTo>
                <a:lnTo>
                  <a:pt x="3117172" y="388386"/>
                </a:lnTo>
                <a:lnTo>
                  <a:pt x="3117172" y="8292"/>
                </a:lnTo>
                <a:close/>
              </a:path>
              <a:path w="8811894" h="575310">
                <a:moveTo>
                  <a:pt x="3345227" y="8292"/>
                </a:moveTo>
                <a:lnTo>
                  <a:pt x="3234655" y="8292"/>
                </a:lnTo>
                <a:lnTo>
                  <a:pt x="3234655" y="388386"/>
                </a:lnTo>
                <a:lnTo>
                  <a:pt x="3345227" y="388386"/>
                </a:lnTo>
                <a:lnTo>
                  <a:pt x="3345227" y="8292"/>
                </a:lnTo>
                <a:close/>
              </a:path>
              <a:path w="8811894" h="575310">
                <a:moveTo>
                  <a:pt x="3573283" y="8292"/>
                </a:moveTo>
                <a:lnTo>
                  <a:pt x="3462711" y="8292"/>
                </a:lnTo>
                <a:lnTo>
                  <a:pt x="3462711" y="388386"/>
                </a:lnTo>
                <a:lnTo>
                  <a:pt x="3573283" y="388386"/>
                </a:lnTo>
                <a:lnTo>
                  <a:pt x="3573283" y="8292"/>
                </a:lnTo>
                <a:close/>
              </a:path>
              <a:path w="8811894" h="575310">
                <a:moveTo>
                  <a:pt x="4002024" y="8292"/>
                </a:moveTo>
                <a:lnTo>
                  <a:pt x="3715227" y="8292"/>
                </a:lnTo>
                <a:lnTo>
                  <a:pt x="3715227" y="492047"/>
                </a:lnTo>
                <a:lnTo>
                  <a:pt x="4008935" y="492047"/>
                </a:lnTo>
                <a:lnTo>
                  <a:pt x="4008935" y="388386"/>
                </a:lnTo>
                <a:lnTo>
                  <a:pt x="3825799" y="388386"/>
                </a:lnTo>
                <a:lnTo>
                  <a:pt x="3825799" y="300619"/>
                </a:lnTo>
                <a:lnTo>
                  <a:pt x="3981292" y="300619"/>
                </a:lnTo>
                <a:lnTo>
                  <a:pt x="3981292" y="196957"/>
                </a:lnTo>
                <a:lnTo>
                  <a:pt x="3825799" y="196957"/>
                </a:lnTo>
                <a:lnTo>
                  <a:pt x="3825799" y="111954"/>
                </a:lnTo>
                <a:lnTo>
                  <a:pt x="4002024" y="111954"/>
                </a:lnTo>
                <a:lnTo>
                  <a:pt x="4002024" y="8292"/>
                </a:lnTo>
                <a:close/>
              </a:path>
              <a:path w="8811894" h="575310">
                <a:moveTo>
                  <a:pt x="4331103" y="0"/>
                </a:moveTo>
                <a:lnTo>
                  <a:pt x="4274348" y="4405"/>
                </a:lnTo>
                <a:lnTo>
                  <a:pt x="4224332" y="17622"/>
                </a:lnTo>
                <a:lnTo>
                  <a:pt x="4181053" y="39650"/>
                </a:lnTo>
                <a:lnTo>
                  <a:pt x="4144512" y="70490"/>
                </a:lnTo>
                <a:lnTo>
                  <a:pt x="4115487" y="108153"/>
                </a:lnTo>
                <a:lnTo>
                  <a:pt x="4094754" y="150655"/>
                </a:lnTo>
                <a:lnTo>
                  <a:pt x="4082315" y="197993"/>
                </a:lnTo>
                <a:lnTo>
                  <a:pt x="4078169" y="250170"/>
                </a:lnTo>
                <a:lnTo>
                  <a:pt x="4082574" y="303513"/>
                </a:lnTo>
                <a:lnTo>
                  <a:pt x="4095791" y="351586"/>
                </a:lnTo>
                <a:lnTo>
                  <a:pt x="4117686" y="394130"/>
                </a:lnTo>
                <a:lnTo>
                  <a:pt x="4148659" y="431924"/>
                </a:lnTo>
                <a:lnTo>
                  <a:pt x="4186538" y="461856"/>
                </a:lnTo>
                <a:lnTo>
                  <a:pt x="4229687" y="483236"/>
                </a:lnTo>
                <a:lnTo>
                  <a:pt x="4278106" y="496064"/>
                </a:lnTo>
                <a:lnTo>
                  <a:pt x="4331794" y="500340"/>
                </a:lnTo>
                <a:lnTo>
                  <a:pt x="4355939" y="499390"/>
                </a:lnTo>
                <a:lnTo>
                  <a:pt x="4401896" y="491788"/>
                </a:lnTo>
                <a:lnTo>
                  <a:pt x="4444138" y="476628"/>
                </a:lnTo>
                <a:lnTo>
                  <a:pt x="4476964" y="456241"/>
                </a:lnTo>
                <a:lnTo>
                  <a:pt x="4489360" y="444363"/>
                </a:lnTo>
                <a:lnTo>
                  <a:pt x="4465121" y="396679"/>
                </a:lnTo>
                <a:lnTo>
                  <a:pt x="4342160" y="396679"/>
                </a:lnTo>
                <a:lnTo>
                  <a:pt x="4311192" y="394130"/>
                </a:lnTo>
                <a:lnTo>
                  <a:pt x="4258324" y="373743"/>
                </a:lnTo>
                <a:lnTo>
                  <a:pt x="4218587" y="333488"/>
                </a:lnTo>
                <a:lnTo>
                  <a:pt x="4198200" y="280621"/>
                </a:lnTo>
                <a:lnTo>
                  <a:pt x="4195652" y="250170"/>
                </a:lnTo>
                <a:lnTo>
                  <a:pt x="4198027" y="217257"/>
                </a:lnTo>
                <a:lnTo>
                  <a:pt x="4217032" y="163353"/>
                </a:lnTo>
                <a:lnTo>
                  <a:pt x="4254264" y="125430"/>
                </a:lnTo>
                <a:lnTo>
                  <a:pt x="4302985" y="106080"/>
                </a:lnTo>
                <a:lnTo>
                  <a:pt x="4331103" y="103661"/>
                </a:lnTo>
                <a:lnTo>
                  <a:pt x="4447510" y="103661"/>
                </a:lnTo>
                <a:lnTo>
                  <a:pt x="4478994" y="50448"/>
                </a:lnTo>
                <a:lnTo>
                  <a:pt x="4434808" y="21293"/>
                </a:lnTo>
                <a:lnTo>
                  <a:pt x="4396021" y="7774"/>
                </a:lnTo>
                <a:lnTo>
                  <a:pt x="4353520" y="863"/>
                </a:lnTo>
                <a:lnTo>
                  <a:pt x="4331103" y="0"/>
                </a:lnTo>
                <a:close/>
              </a:path>
              <a:path w="8811894" h="575310">
                <a:moveTo>
                  <a:pt x="4447204" y="361434"/>
                </a:moveTo>
                <a:lnTo>
                  <a:pt x="4423017" y="376853"/>
                </a:lnTo>
                <a:lnTo>
                  <a:pt x="4397447" y="387867"/>
                </a:lnTo>
                <a:lnTo>
                  <a:pt x="4370495" y="394476"/>
                </a:lnTo>
                <a:lnTo>
                  <a:pt x="4342160" y="396679"/>
                </a:lnTo>
                <a:lnTo>
                  <a:pt x="4465121" y="396679"/>
                </a:lnTo>
                <a:lnTo>
                  <a:pt x="4447204" y="361434"/>
                </a:lnTo>
                <a:close/>
              </a:path>
              <a:path w="8811894" h="575310">
                <a:moveTo>
                  <a:pt x="4447510" y="103661"/>
                </a:moveTo>
                <a:lnTo>
                  <a:pt x="4331103" y="103661"/>
                </a:lnTo>
                <a:lnTo>
                  <a:pt x="4356198" y="105519"/>
                </a:lnTo>
                <a:lnTo>
                  <a:pt x="4381034" y="111090"/>
                </a:lnTo>
                <a:lnTo>
                  <a:pt x="4405610" y="120377"/>
                </a:lnTo>
                <a:lnTo>
                  <a:pt x="4429927" y="133378"/>
                </a:lnTo>
                <a:lnTo>
                  <a:pt x="4447510" y="103661"/>
                </a:lnTo>
                <a:close/>
              </a:path>
              <a:path w="8811894" h="575310">
                <a:moveTo>
                  <a:pt x="4765980" y="111954"/>
                </a:moveTo>
                <a:lnTo>
                  <a:pt x="4655407" y="111954"/>
                </a:lnTo>
                <a:lnTo>
                  <a:pt x="4655407" y="492047"/>
                </a:lnTo>
                <a:lnTo>
                  <a:pt x="4765980" y="492047"/>
                </a:lnTo>
                <a:lnTo>
                  <a:pt x="4765980" y="111954"/>
                </a:lnTo>
                <a:close/>
              </a:path>
              <a:path w="8811894" h="575310">
                <a:moveTo>
                  <a:pt x="4911107" y="8292"/>
                </a:moveTo>
                <a:lnTo>
                  <a:pt x="4510281" y="8292"/>
                </a:lnTo>
                <a:lnTo>
                  <a:pt x="4510281" y="111954"/>
                </a:lnTo>
                <a:lnTo>
                  <a:pt x="4911107" y="111954"/>
                </a:lnTo>
                <a:lnTo>
                  <a:pt x="4911107" y="8292"/>
                </a:lnTo>
                <a:close/>
              </a:path>
              <a:path w="8811894" h="575310">
                <a:moveTo>
                  <a:pt x="5126461" y="5528"/>
                </a:moveTo>
                <a:lnTo>
                  <a:pt x="5092685" y="5787"/>
                </a:lnTo>
                <a:lnTo>
                  <a:pt x="5057008" y="6565"/>
                </a:lnTo>
                <a:lnTo>
                  <a:pt x="5019430" y="7861"/>
                </a:lnTo>
                <a:lnTo>
                  <a:pt x="4979953" y="9675"/>
                </a:lnTo>
                <a:lnTo>
                  <a:pt x="4979953" y="490665"/>
                </a:lnTo>
                <a:lnTo>
                  <a:pt x="5004702" y="492479"/>
                </a:lnTo>
                <a:lnTo>
                  <a:pt x="5036103" y="493775"/>
                </a:lnTo>
                <a:lnTo>
                  <a:pt x="5074155" y="494553"/>
                </a:lnTo>
                <a:lnTo>
                  <a:pt x="5118859" y="494812"/>
                </a:lnTo>
                <a:lnTo>
                  <a:pt x="5157280" y="492479"/>
                </a:lnTo>
                <a:lnTo>
                  <a:pt x="5157779" y="492479"/>
                </a:lnTo>
                <a:lnTo>
                  <a:pt x="5224335" y="473432"/>
                </a:lnTo>
                <a:lnTo>
                  <a:pt x="5273920" y="435336"/>
                </a:lnTo>
                <a:lnTo>
                  <a:pt x="5295823" y="391150"/>
                </a:lnTo>
                <a:lnTo>
                  <a:pt x="5127843" y="391150"/>
                </a:lnTo>
                <a:lnTo>
                  <a:pt x="5117218" y="390891"/>
                </a:lnTo>
                <a:lnTo>
                  <a:pt x="5107457" y="390113"/>
                </a:lnTo>
                <a:lnTo>
                  <a:pt x="5098559" y="388818"/>
                </a:lnTo>
                <a:lnTo>
                  <a:pt x="5090525" y="387004"/>
                </a:lnTo>
                <a:lnTo>
                  <a:pt x="5090525" y="296472"/>
                </a:lnTo>
                <a:lnTo>
                  <a:pt x="5294108" y="296472"/>
                </a:lnTo>
                <a:lnTo>
                  <a:pt x="5291802" y="290080"/>
                </a:lnTo>
                <a:lnTo>
                  <a:pt x="5261567" y="250861"/>
                </a:lnTo>
                <a:lnTo>
                  <a:pt x="5233578" y="234966"/>
                </a:lnTo>
                <a:lnTo>
                  <a:pt x="5233578" y="233584"/>
                </a:lnTo>
                <a:lnTo>
                  <a:pt x="5257766" y="213111"/>
                </a:lnTo>
                <a:lnTo>
                  <a:pt x="5267097" y="199721"/>
                </a:lnTo>
                <a:lnTo>
                  <a:pt x="5090525" y="199721"/>
                </a:lnTo>
                <a:lnTo>
                  <a:pt x="5090525" y="111954"/>
                </a:lnTo>
                <a:lnTo>
                  <a:pt x="5100978" y="110745"/>
                </a:lnTo>
                <a:lnTo>
                  <a:pt x="5109759" y="109924"/>
                </a:lnTo>
                <a:lnTo>
                  <a:pt x="5109551" y="109924"/>
                </a:lnTo>
                <a:lnTo>
                  <a:pt x="5118255" y="109363"/>
                </a:lnTo>
                <a:lnTo>
                  <a:pt x="5125079" y="109190"/>
                </a:lnTo>
                <a:lnTo>
                  <a:pt x="5287241" y="109190"/>
                </a:lnTo>
                <a:lnTo>
                  <a:pt x="5286273" y="99299"/>
                </a:lnTo>
                <a:lnTo>
                  <a:pt x="5265541" y="55415"/>
                </a:lnTo>
                <a:lnTo>
                  <a:pt x="5224551" y="23799"/>
                </a:lnTo>
                <a:lnTo>
                  <a:pt x="5164082" y="7558"/>
                </a:lnTo>
                <a:lnTo>
                  <a:pt x="5126461" y="5528"/>
                </a:lnTo>
                <a:close/>
              </a:path>
              <a:path w="8811894" h="575310">
                <a:moveTo>
                  <a:pt x="5294108" y="296472"/>
                </a:moveTo>
                <a:lnTo>
                  <a:pt x="5133372" y="296472"/>
                </a:lnTo>
                <a:lnTo>
                  <a:pt x="5159071" y="299193"/>
                </a:lnTo>
                <a:lnTo>
                  <a:pt x="5177428" y="307357"/>
                </a:lnTo>
                <a:lnTo>
                  <a:pt x="5188442" y="320962"/>
                </a:lnTo>
                <a:lnTo>
                  <a:pt x="5192114" y="340010"/>
                </a:lnTo>
                <a:lnTo>
                  <a:pt x="5188097" y="362384"/>
                </a:lnTo>
                <a:lnTo>
                  <a:pt x="5176046" y="378365"/>
                </a:lnTo>
                <a:lnTo>
                  <a:pt x="5155962" y="387954"/>
                </a:lnTo>
                <a:lnTo>
                  <a:pt x="5127843" y="391150"/>
                </a:lnTo>
                <a:lnTo>
                  <a:pt x="5295823" y="391150"/>
                </a:lnTo>
                <a:lnTo>
                  <a:pt x="5299490" y="379704"/>
                </a:lnTo>
                <a:lnTo>
                  <a:pt x="5302686" y="345539"/>
                </a:lnTo>
                <a:lnTo>
                  <a:pt x="5301477" y="325325"/>
                </a:lnTo>
                <a:lnTo>
                  <a:pt x="5297950" y="307357"/>
                </a:lnTo>
                <a:lnTo>
                  <a:pt x="5297849" y="306838"/>
                </a:lnTo>
                <a:lnTo>
                  <a:pt x="5294108" y="296472"/>
                </a:lnTo>
                <a:close/>
              </a:path>
              <a:path w="8811894" h="575310">
                <a:moveTo>
                  <a:pt x="5287241" y="109190"/>
                </a:moveTo>
                <a:lnTo>
                  <a:pt x="5125079" y="109190"/>
                </a:lnTo>
                <a:lnTo>
                  <a:pt x="5136007" y="109924"/>
                </a:lnTo>
                <a:lnTo>
                  <a:pt x="5145984" y="112127"/>
                </a:lnTo>
                <a:lnTo>
                  <a:pt x="5177342" y="143226"/>
                </a:lnTo>
                <a:lnTo>
                  <a:pt x="5178292" y="152728"/>
                </a:lnTo>
                <a:lnTo>
                  <a:pt x="5175096" y="173287"/>
                </a:lnTo>
                <a:lnTo>
                  <a:pt x="5165507" y="187973"/>
                </a:lnTo>
                <a:lnTo>
                  <a:pt x="5149526" y="196784"/>
                </a:lnTo>
                <a:lnTo>
                  <a:pt x="5127152" y="199721"/>
                </a:lnTo>
                <a:lnTo>
                  <a:pt x="5267097" y="199721"/>
                </a:lnTo>
                <a:lnTo>
                  <a:pt x="5275043" y="188318"/>
                </a:lnTo>
                <a:lnTo>
                  <a:pt x="5285409" y="159207"/>
                </a:lnTo>
                <a:lnTo>
                  <a:pt x="5288865" y="125776"/>
                </a:lnTo>
                <a:lnTo>
                  <a:pt x="5287529" y="112127"/>
                </a:lnTo>
                <a:lnTo>
                  <a:pt x="5287512" y="111954"/>
                </a:lnTo>
                <a:lnTo>
                  <a:pt x="5287393" y="110745"/>
                </a:lnTo>
                <a:lnTo>
                  <a:pt x="5287313" y="109924"/>
                </a:lnTo>
                <a:lnTo>
                  <a:pt x="5287241" y="109190"/>
                </a:lnTo>
                <a:close/>
              </a:path>
              <a:path w="8811894" h="575310">
                <a:moveTo>
                  <a:pt x="5644205" y="8292"/>
                </a:moveTo>
                <a:lnTo>
                  <a:pt x="5545380" y="8292"/>
                </a:lnTo>
                <a:lnTo>
                  <a:pt x="5344277" y="492047"/>
                </a:lnTo>
                <a:lnTo>
                  <a:pt x="5455540" y="492047"/>
                </a:lnTo>
                <a:lnTo>
                  <a:pt x="5495623" y="390459"/>
                </a:lnTo>
                <a:lnTo>
                  <a:pt x="5803077" y="390459"/>
                </a:lnTo>
                <a:lnTo>
                  <a:pt x="5759983" y="286797"/>
                </a:lnTo>
                <a:lnTo>
                  <a:pt x="5537087" y="286797"/>
                </a:lnTo>
                <a:lnTo>
                  <a:pt x="5591683" y="149964"/>
                </a:lnTo>
                <a:lnTo>
                  <a:pt x="5703099" y="149964"/>
                </a:lnTo>
                <a:lnTo>
                  <a:pt x="5644205" y="8292"/>
                </a:lnTo>
                <a:close/>
              </a:path>
              <a:path w="8811894" h="575310">
                <a:moveTo>
                  <a:pt x="5803077" y="390459"/>
                </a:moveTo>
                <a:lnTo>
                  <a:pt x="5687051" y="390459"/>
                </a:lnTo>
                <a:lnTo>
                  <a:pt x="5727134" y="492047"/>
                </a:lnTo>
                <a:lnTo>
                  <a:pt x="5845308" y="492047"/>
                </a:lnTo>
                <a:lnTo>
                  <a:pt x="5803077" y="390459"/>
                </a:lnTo>
                <a:close/>
              </a:path>
              <a:path w="8811894" h="575310">
                <a:moveTo>
                  <a:pt x="5703099" y="149964"/>
                </a:moveTo>
                <a:lnTo>
                  <a:pt x="5591683" y="149964"/>
                </a:lnTo>
                <a:lnTo>
                  <a:pt x="5645587" y="286797"/>
                </a:lnTo>
                <a:lnTo>
                  <a:pt x="5759983" y="286797"/>
                </a:lnTo>
                <a:lnTo>
                  <a:pt x="5703099" y="149964"/>
                </a:lnTo>
                <a:close/>
              </a:path>
              <a:path w="8811894" h="575310">
                <a:moveTo>
                  <a:pt x="6194198" y="6953"/>
                </a:moveTo>
                <a:lnTo>
                  <a:pt x="6173823" y="6953"/>
                </a:lnTo>
                <a:lnTo>
                  <a:pt x="6056182" y="8292"/>
                </a:lnTo>
                <a:lnTo>
                  <a:pt x="6045585" y="8292"/>
                </a:lnTo>
                <a:lnTo>
                  <a:pt x="6045585" y="492047"/>
                </a:lnTo>
                <a:lnTo>
                  <a:pt x="6156158" y="492047"/>
                </a:lnTo>
                <a:lnTo>
                  <a:pt x="6156158" y="327571"/>
                </a:lnTo>
                <a:lnTo>
                  <a:pt x="6237197" y="327571"/>
                </a:lnTo>
                <a:lnTo>
                  <a:pt x="6282970" y="317896"/>
                </a:lnTo>
                <a:lnTo>
                  <a:pt x="6339984" y="282651"/>
                </a:lnTo>
                <a:lnTo>
                  <a:pt x="6376784" y="229956"/>
                </a:lnTo>
                <a:lnTo>
                  <a:pt x="6377999" y="225982"/>
                </a:lnTo>
                <a:lnTo>
                  <a:pt x="6206606" y="225982"/>
                </a:lnTo>
                <a:lnTo>
                  <a:pt x="6195419" y="225766"/>
                </a:lnTo>
                <a:lnTo>
                  <a:pt x="6183282" y="225118"/>
                </a:lnTo>
                <a:lnTo>
                  <a:pt x="6170195" y="224038"/>
                </a:lnTo>
                <a:lnTo>
                  <a:pt x="6156158" y="222527"/>
                </a:lnTo>
                <a:lnTo>
                  <a:pt x="6156158" y="111954"/>
                </a:lnTo>
                <a:lnTo>
                  <a:pt x="6181036" y="111954"/>
                </a:lnTo>
                <a:lnTo>
                  <a:pt x="6188869" y="111493"/>
                </a:lnTo>
                <a:lnTo>
                  <a:pt x="6194628" y="111263"/>
                </a:lnTo>
                <a:lnTo>
                  <a:pt x="6198313" y="111263"/>
                </a:lnTo>
                <a:lnTo>
                  <a:pt x="6201999" y="110802"/>
                </a:lnTo>
                <a:lnTo>
                  <a:pt x="6204072" y="110572"/>
                </a:lnTo>
                <a:lnTo>
                  <a:pt x="6379553" y="110572"/>
                </a:lnTo>
                <a:lnTo>
                  <a:pt x="6377475" y="103316"/>
                </a:lnTo>
                <a:lnTo>
                  <a:pt x="6342749" y="52521"/>
                </a:lnTo>
                <a:lnTo>
                  <a:pt x="6281934" y="18313"/>
                </a:lnTo>
                <a:lnTo>
                  <a:pt x="6241160" y="9761"/>
                </a:lnTo>
                <a:lnTo>
                  <a:pt x="6194198" y="6953"/>
                </a:lnTo>
                <a:close/>
              </a:path>
              <a:path w="8811894" h="575310">
                <a:moveTo>
                  <a:pt x="6672048" y="8292"/>
                </a:moveTo>
                <a:lnTo>
                  <a:pt x="6573223" y="8292"/>
                </a:lnTo>
                <a:lnTo>
                  <a:pt x="6372120" y="492047"/>
                </a:lnTo>
                <a:lnTo>
                  <a:pt x="6483383" y="492047"/>
                </a:lnTo>
                <a:lnTo>
                  <a:pt x="6523466" y="390459"/>
                </a:lnTo>
                <a:lnTo>
                  <a:pt x="6830920" y="390459"/>
                </a:lnTo>
                <a:lnTo>
                  <a:pt x="6787826" y="286797"/>
                </a:lnTo>
                <a:lnTo>
                  <a:pt x="6564930" y="286797"/>
                </a:lnTo>
                <a:lnTo>
                  <a:pt x="6619526" y="149964"/>
                </a:lnTo>
                <a:lnTo>
                  <a:pt x="6730942" y="149964"/>
                </a:lnTo>
                <a:lnTo>
                  <a:pt x="6672048" y="8292"/>
                </a:lnTo>
                <a:close/>
              </a:path>
              <a:path w="8811894" h="575310">
                <a:moveTo>
                  <a:pt x="6830920" y="390459"/>
                </a:moveTo>
                <a:lnTo>
                  <a:pt x="6714895" y="390459"/>
                </a:lnTo>
                <a:lnTo>
                  <a:pt x="6754977" y="492047"/>
                </a:lnTo>
                <a:lnTo>
                  <a:pt x="6873151" y="492047"/>
                </a:lnTo>
                <a:lnTo>
                  <a:pt x="6830920" y="390459"/>
                </a:lnTo>
                <a:close/>
              </a:path>
              <a:path w="8811894" h="575310">
                <a:moveTo>
                  <a:pt x="6237197" y="327571"/>
                </a:moveTo>
                <a:lnTo>
                  <a:pt x="6156158" y="327571"/>
                </a:lnTo>
                <a:lnTo>
                  <a:pt x="6166265" y="328478"/>
                </a:lnTo>
                <a:lnTo>
                  <a:pt x="6178618" y="329126"/>
                </a:lnTo>
                <a:lnTo>
                  <a:pt x="6193217" y="329514"/>
                </a:lnTo>
                <a:lnTo>
                  <a:pt x="6210062" y="329644"/>
                </a:lnTo>
                <a:lnTo>
                  <a:pt x="6237197" y="327571"/>
                </a:lnTo>
                <a:close/>
              </a:path>
              <a:path w="8811894" h="575310">
                <a:moveTo>
                  <a:pt x="6730942" y="149964"/>
                </a:moveTo>
                <a:lnTo>
                  <a:pt x="6619526" y="149964"/>
                </a:lnTo>
                <a:lnTo>
                  <a:pt x="6673430" y="286797"/>
                </a:lnTo>
                <a:lnTo>
                  <a:pt x="6787826" y="286797"/>
                </a:lnTo>
                <a:lnTo>
                  <a:pt x="6730942" y="149964"/>
                </a:lnTo>
                <a:close/>
              </a:path>
              <a:path w="8811894" h="575310">
                <a:moveTo>
                  <a:pt x="6379553" y="110572"/>
                </a:moveTo>
                <a:lnTo>
                  <a:pt x="6204533" y="110572"/>
                </a:lnTo>
                <a:lnTo>
                  <a:pt x="6233861" y="114071"/>
                </a:lnTo>
                <a:lnTo>
                  <a:pt x="6254809" y="124566"/>
                </a:lnTo>
                <a:lnTo>
                  <a:pt x="6267378" y="142059"/>
                </a:lnTo>
                <a:lnTo>
                  <a:pt x="6271568" y="166549"/>
                </a:lnTo>
                <a:lnTo>
                  <a:pt x="6270402" y="180501"/>
                </a:lnTo>
                <a:lnTo>
                  <a:pt x="6243277" y="217819"/>
                </a:lnTo>
                <a:lnTo>
                  <a:pt x="6219932" y="225118"/>
                </a:lnTo>
                <a:lnTo>
                  <a:pt x="6219482" y="225118"/>
                </a:lnTo>
                <a:lnTo>
                  <a:pt x="6206606" y="225982"/>
                </a:lnTo>
                <a:lnTo>
                  <a:pt x="6377999" y="225982"/>
                </a:lnTo>
                <a:lnTo>
                  <a:pt x="6385984" y="199851"/>
                </a:lnTo>
                <a:lnTo>
                  <a:pt x="6389051" y="167240"/>
                </a:lnTo>
                <a:lnTo>
                  <a:pt x="6386157" y="133637"/>
                </a:lnTo>
                <a:lnTo>
                  <a:pt x="6379619" y="110802"/>
                </a:lnTo>
                <a:lnTo>
                  <a:pt x="6379553" y="110572"/>
                </a:lnTo>
                <a:close/>
              </a:path>
              <a:path w="8811894" h="575310">
                <a:moveTo>
                  <a:pt x="7226711" y="8292"/>
                </a:moveTo>
                <a:lnTo>
                  <a:pt x="6935076" y="8292"/>
                </a:lnTo>
                <a:lnTo>
                  <a:pt x="6935076" y="492047"/>
                </a:lnTo>
                <a:lnTo>
                  <a:pt x="6944060" y="492047"/>
                </a:lnTo>
                <a:lnTo>
                  <a:pt x="6948668" y="492508"/>
                </a:lnTo>
                <a:lnTo>
                  <a:pt x="6955118" y="492739"/>
                </a:lnTo>
                <a:lnTo>
                  <a:pt x="6963411" y="492739"/>
                </a:lnTo>
                <a:lnTo>
                  <a:pt x="6969933" y="493041"/>
                </a:lnTo>
                <a:lnTo>
                  <a:pt x="6976368" y="493257"/>
                </a:lnTo>
                <a:lnTo>
                  <a:pt x="6984834" y="493430"/>
                </a:lnTo>
                <a:lnTo>
                  <a:pt x="6988980" y="493430"/>
                </a:lnTo>
                <a:lnTo>
                  <a:pt x="7010620" y="494337"/>
                </a:lnTo>
                <a:lnTo>
                  <a:pt x="7031309" y="494985"/>
                </a:lnTo>
                <a:lnTo>
                  <a:pt x="7051048" y="495373"/>
                </a:lnTo>
                <a:lnTo>
                  <a:pt x="7069837" y="495503"/>
                </a:lnTo>
                <a:lnTo>
                  <a:pt x="7111906" y="492868"/>
                </a:lnTo>
                <a:lnTo>
                  <a:pt x="7181014" y="471790"/>
                </a:lnTo>
                <a:lnTo>
                  <a:pt x="7229821" y="429807"/>
                </a:lnTo>
                <a:lnTo>
                  <a:pt x="7248342" y="391841"/>
                </a:lnTo>
                <a:lnTo>
                  <a:pt x="7087114" y="391841"/>
                </a:lnTo>
                <a:lnTo>
                  <a:pt x="7081412" y="391625"/>
                </a:lnTo>
                <a:lnTo>
                  <a:pt x="7072601" y="390977"/>
                </a:lnTo>
                <a:lnTo>
                  <a:pt x="7045649" y="388386"/>
                </a:lnTo>
                <a:lnTo>
                  <a:pt x="7045649" y="292326"/>
                </a:lnTo>
                <a:lnTo>
                  <a:pt x="7057872" y="290512"/>
                </a:lnTo>
                <a:lnTo>
                  <a:pt x="7069664" y="289216"/>
                </a:lnTo>
                <a:lnTo>
                  <a:pt x="7081023" y="288438"/>
                </a:lnTo>
                <a:lnTo>
                  <a:pt x="7091951" y="288179"/>
                </a:lnTo>
                <a:lnTo>
                  <a:pt x="7251282" y="288179"/>
                </a:lnTo>
                <a:lnTo>
                  <a:pt x="7246925" y="272803"/>
                </a:lnTo>
                <a:lnTo>
                  <a:pt x="7214272" y="225291"/>
                </a:lnTo>
                <a:lnTo>
                  <a:pt x="7164514" y="194711"/>
                </a:lnTo>
                <a:lnTo>
                  <a:pt x="7140737" y="188664"/>
                </a:lnTo>
                <a:lnTo>
                  <a:pt x="7045649" y="188664"/>
                </a:lnTo>
                <a:lnTo>
                  <a:pt x="7045649" y="111954"/>
                </a:lnTo>
                <a:lnTo>
                  <a:pt x="7226711" y="111954"/>
                </a:lnTo>
                <a:lnTo>
                  <a:pt x="7226711" y="8292"/>
                </a:lnTo>
                <a:close/>
              </a:path>
              <a:path w="8811894" h="575310">
                <a:moveTo>
                  <a:pt x="7251282" y="288179"/>
                </a:moveTo>
                <a:lnTo>
                  <a:pt x="7091951" y="288179"/>
                </a:lnTo>
                <a:lnTo>
                  <a:pt x="7106087" y="289216"/>
                </a:lnTo>
                <a:lnTo>
                  <a:pt x="7105249" y="289216"/>
                </a:lnTo>
                <a:lnTo>
                  <a:pt x="7139463" y="311244"/>
                </a:lnTo>
                <a:lnTo>
                  <a:pt x="7147237" y="342083"/>
                </a:lnTo>
                <a:lnTo>
                  <a:pt x="7143480" y="363852"/>
                </a:lnTo>
                <a:lnTo>
                  <a:pt x="7132206" y="379402"/>
                </a:lnTo>
                <a:lnTo>
                  <a:pt x="7113418" y="388731"/>
                </a:lnTo>
                <a:lnTo>
                  <a:pt x="7087114" y="391841"/>
                </a:lnTo>
                <a:lnTo>
                  <a:pt x="7248342" y="391841"/>
                </a:lnTo>
                <a:lnTo>
                  <a:pt x="7254700" y="370029"/>
                </a:lnTo>
                <a:lnTo>
                  <a:pt x="7257810" y="333790"/>
                </a:lnTo>
                <a:lnTo>
                  <a:pt x="7255089" y="301612"/>
                </a:lnTo>
                <a:lnTo>
                  <a:pt x="7251356" y="288438"/>
                </a:lnTo>
                <a:lnTo>
                  <a:pt x="7251282" y="288179"/>
                </a:lnTo>
                <a:close/>
              </a:path>
              <a:path w="8811894" h="575310">
                <a:moveTo>
                  <a:pt x="7100935" y="184517"/>
                </a:moveTo>
                <a:lnTo>
                  <a:pt x="7084263" y="184777"/>
                </a:lnTo>
                <a:lnTo>
                  <a:pt x="7069491" y="185554"/>
                </a:lnTo>
                <a:lnTo>
                  <a:pt x="7056620" y="186850"/>
                </a:lnTo>
                <a:lnTo>
                  <a:pt x="7045649" y="188664"/>
                </a:lnTo>
                <a:lnTo>
                  <a:pt x="7140737" y="188664"/>
                </a:lnTo>
                <a:lnTo>
                  <a:pt x="7134452" y="187066"/>
                </a:lnTo>
                <a:lnTo>
                  <a:pt x="7100935" y="184517"/>
                </a:lnTo>
                <a:close/>
              </a:path>
              <a:path w="8811894" h="575310">
                <a:moveTo>
                  <a:pt x="7584135" y="0"/>
                </a:moveTo>
                <a:lnTo>
                  <a:pt x="7529756" y="4492"/>
                </a:lnTo>
                <a:lnTo>
                  <a:pt x="7480646" y="17968"/>
                </a:lnTo>
                <a:lnTo>
                  <a:pt x="7436806" y="40428"/>
                </a:lnTo>
                <a:lnTo>
                  <a:pt x="7398235" y="71872"/>
                </a:lnTo>
                <a:lnTo>
                  <a:pt x="7367093" y="109708"/>
                </a:lnTo>
                <a:lnTo>
                  <a:pt x="7344849" y="152037"/>
                </a:lnTo>
                <a:lnTo>
                  <a:pt x="7331503" y="198857"/>
                </a:lnTo>
                <a:lnTo>
                  <a:pt x="7327054" y="250170"/>
                </a:lnTo>
                <a:lnTo>
                  <a:pt x="7331546" y="304031"/>
                </a:lnTo>
                <a:lnTo>
                  <a:pt x="7345022" y="352277"/>
                </a:lnTo>
                <a:lnTo>
                  <a:pt x="7367482" y="394908"/>
                </a:lnTo>
                <a:lnTo>
                  <a:pt x="7398926" y="431924"/>
                </a:lnTo>
                <a:lnTo>
                  <a:pt x="7437713" y="461856"/>
                </a:lnTo>
                <a:lnTo>
                  <a:pt x="7481510" y="483236"/>
                </a:lnTo>
                <a:lnTo>
                  <a:pt x="7530317" y="496064"/>
                </a:lnTo>
                <a:lnTo>
                  <a:pt x="7584135" y="500340"/>
                </a:lnTo>
                <a:lnTo>
                  <a:pt x="7637348" y="495935"/>
                </a:lnTo>
                <a:lnTo>
                  <a:pt x="7685724" y="482718"/>
                </a:lnTo>
                <a:lnTo>
                  <a:pt x="7729262" y="460690"/>
                </a:lnTo>
                <a:lnTo>
                  <a:pt x="7767962" y="429850"/>
                </a:lnTo>
                <a:lnTo>
                  <a:pt x="7796188" y="396679"/>
                </a:lnTo>
                <a:lnTo>
                  <a:pt x="7584135" y="396679"/>
                </a:lnTo>
                <a:lnTo>
                  <a:pt x="7556855" y="394130"/>
                </a:lnTo>
                <a:lnTo>
                  <a:pt x="7556213" y="394130"/>
                </a:lnTo>
                <a:lnTo>
                  <a:pt x="7530058" y="386140"/>
                </a:lnTo>
                <a:lnTo>
                  <a:pt x="7485311" y="354523"/>
                </a:lnTo>
                <a:lnTo>
                  <a:pt x="7454731" y="307011"/>
                </a:lnTo>
                <a:lnTo>
                  <a:pt x="7444537" y="250170"/>
                </a:lnTo>
                <a:lnTo>
                  <a:pt x="7446999" y="219201"/>
                </a:lnTo>
                <a:lnTo>
                  <a:pt x="7466695" y="166333"/>
                </a:lnTo>
                <a:lnTo>
                  <a:pt x="7504963" y="126596"/>
                </a:lnTo>
                <a:lnTo>
                  <a:pt x="7555067" y="106210"/>
                </a:lnTo>
                <a:lnTo>
                  <a:pt x="7584135" y="103661"/>
                </a:lnTo>
                <a:lnTo>
                  <a:pt x="7798881" y="103661"/>
                </a:lnTo>
                <a:lnTo>
                  <a:pt x="7768653" y="68416"/>
                </a:lnTo>
                <a:lnTo>
                  <a:pt x="7730428" y="38484"/>
                </a:lnTo>
                <a:lnTo>
                  <a:pt x="7686933" y="17104"/>
                </a:lnTo>
                <a:lnTo>
                  <a:pt x="7638169" y="4276"/>
                </a:lnTo>
                <a:lnTo>
                  <a:pt x="7584135" y="0"/>
                </a:lnTo>
                <a:close/>
              </a:path>
              <a:path w="8811894" h="575310">
                <a:moveTo>
                  <a:pt x="7798881" y="103661"/>
                </a:moveTo>
                <a:lnTo>
                  <a:pt x="7584135" y="103661"/>
                </a:lnTo>
                <a:lnTo>
                  <a:pt x="7612383" y="106210"/>
                </a:lnTo>
                <a:lnTo>
                  <a:pt x="7638385" y="113855"/>
                </a:lnTo>
                <a:lnTo>
                  <a:pt x="7683650" y="144435"/>
                </a:lnTo>
                <a:lnTo>
                  <a:pt x="7713712" y="190910"/>
                </a:lnTo>
                <a:lnTo>
                  <a:pt x="7723733" y="250170"/>
                </a:lnTo>
                <a:lnTo>
                  <a:pt x="7721509" y="279757"/>
                </a:lnTo>
                <a:lnTo>
                  <a:pt x="7703130" y="333488"/>
                </a:lnTo>
                <a:lnTo>
                  <a:pt x="7666935" y="373743"/>
                </a:lnTo>
                <a:lnTo>
                  <a:pt x="7615450" y="394130"/>
                </a:lnTo>
                <a:lnTo>
                  <a:pt x="7584135" y="396679"/>
                </a:lnTo>
                <a:lnTo>
                  <a:pt x="7796188" y="396679"/>
                </a:lnTo>
                <a:lnTo>
                  <a:pt x="7800011" y="392187"/>
                </a:lnTo>
                <a:lnTo>
                  <a:pt x="7822903" y="349685"/>
                </a:lnTo>
                <a:lnTo>
                  <a:pt x="7836638" y="302346"/>
                </a:lnTo>
                <a:lnTo>
                  <a:pt x="7841216" y="250170"/>
                </a:lnTo>
                <a:lnTo>
                  <a:pt x="7836681" y="196309"/>
                </a:lnTo>
                <a:lnTo>
                  <a:pt x="7823075" y="148063"/>
                </a:lnTo>
                <a:lnTo>
                  <a:pt x="7800399" y="105432"/>
                </a:lnTo>
                <a:lnTo>
                  <a:pt x="7798881" y="103661"/>
                </a:lnTo>
                <a:close/>
              </a:path>
              <a:path w="8811894" h="575310">
                <a:moveTo>
                  <a:pt x="8110664" y="111954"/>
                </a:moveTo>
                <a:lnTo>
                  <a:pt x="8000122" y="111954"/>
                </a:lnTo>
                <a:lnTo>
                  <a:pt x="8000122" y="492047"/>
                </a:lnTo>
                <a:lnTo>
                  <a:pt x="8110664" y="492047"/>
                </a:lnTo>
                <a:lnTo>
                  <a:pt x="8110664" y="111954"/>
                </a:lnTo>
                <a:close/>
              </a:path>
              <a:path w="8811894" h="575310">
                <a:moveTo>
                  <a:pt x="8255790" y="8292"/>
                </a:moveTo>
                <a:lnTo>
                  <a:pt x="7854996" y="8292"/>
                </a:lnTo>
                <a:lnTo>
                  <a:pt x="7854996" y="111954"/>
                </a:lnTo>
                <a:lnTo>
                  <a:pt x="8255790" y="111954"/>
                </a:lnTo>
                <a:lnTo>
                  <a:pt x="8255790" y="8292"/>
                </a:lnTo>
                <a:close/>
              </a:path>
              <a:path w="8811894" h="575310">
                <a:moveTo>
                  <a:pt x="8811899" y="8292"/>
                </a:moveTo>
                <a:lnTo>
                  <a:pt x="8701326" y="8292"/>
                </a:lnTo>
                <a:lnTo>
                  <a:pt x="8701326" y="492047"/>
                </a:lnTo>
                <a:lnTo>
                  <a:pt x="8811899" y="492047"/>
                </a:lnTo>
                <a:lnTo>
                  <a:pt x="8811899" y="8292"/>
                </a:lnTo>
                <a:close/>
              </a:path>
              <a:path w="8811894" h="575310">
                <a:moveTo>
                  <a:pt x="8435261" y="8292"/>
                </a:moveTo>
                <a:lnTo>
                  <a:pt x="8324688" y="8292"/>
                </a:lnTo>
                <a:lnTo>
                  <a:pt x="8324688" y="492091"/>
                </a:lnTo>
                <a:lnTo>
                  <a:pt x="8338310" y="492091"/>
                </a:lnTo>
                <a:lnTo>
                  <a:pt x="8440342" y="493430"/>
                </a:lnTo>
                <a:lnTo>
                  <a:pt x="8454632" y="493430"/>
                </a:lnTo>
                <a:lnTo>
                  <a:pt x="8499058" y="490493"/>
                </a:lnTo>
                <a:lnTo>
                  <a:pt x="8538399" y="481681"/>
                </a:lnTo>
                <a:lnTo>
                  <a:pt x="8601748" y="446436"/>
                </a:lnTo>
                <a:lnTo>
                  <a:pt x="8641184" y="390977"/>
                </a:lnTo>
                <a:lnTo>
                  <a:pt x="8641539" y="389768"/>
                </a:lnTo>
                <a:lnTo>
                  <a:pt x="8467721" y="389768"/>
                </a:lnTo>
                <a:lnTo>
                  <a:pt x="8461810" y="389595"/>
                </a:lnTo>
                <a:lnTo>
                  <a:pt x="8454436" y="389077"/>
                </a:lnTo>
                <a:lnTo>
                  <a:pt x="8445590" y="388213"/>
                </a:lnTo>
                <a:lnTo>
                  <a:pt x="8435261" y="387004"/>
                </a:lnTo>
                <a:lnTo>
                  <a:pt x="8435261" y="263991"/>
                </a:lnTo>
                <a:lnTo>
                  <a:pt x="8446926" y="262480"/>
                </a:lnTo>
                <a:lnTo>
                  <a:pt x="8456334" y="261400"/>
                </a:lnTo>
                <a:lnTo>
                  <a:pt x="8463503" y="260752"/>
                </a:lnTo>
                <a:lnTo>
                  <a:pt x="8468454" y="260536"/>
                </a:lnTo>
                <a:lnTo>
                  <a:pt x="8645388" y="260536"/>
                </a:lnTo>
                <a:lnTo>
                  <a:pt x="8642912" y="251207"/>
                </a:lnTo>
                <a:lnTo>
                  <a:pt x="8608659" y="199721"/>
                </a:lnTo>
                <a:lnTo>
                  <a:pt x="8553582" y="167586"/>
                </a:lnTo>
                <a:lnTo>
                  <a:pt x="8518775" y="159639"/>
                </a:lnTo>
                <a:lnTo>
                  <a:pt x="8435261" y="159639"/>
                </a:lnTo>
                <a:lnTo>
                  <a:pt x="8435261" y="8292"/>
                </a:lnTo>
                <a:close/>
              </a:path>
              <a:path w="8811894" h="575310">
                <a:moveTo>
                  <a:pt x="8645388" y="260536"/>
                </a:moveTo>
                <a:lnTo>
                  <a:pt x="8468454" y="260536"/>
                </a:lnTo>
                <a:lnTo>
                  <a:pt x="8483744" y="261529"/>
                </a:lnTo>
                <a:lnTo>
                  <a:pt x="8497249" y="264510"/>
                </a:lnTo>
                <a:lnTo>
                  <a:pt x="8532339" y="295954"/>
                </a:lnTo>
                <a:lnTo>
                  <a:pt x="8536829" y="322733"/>
                </a:lnTo>
                <a:lnTo>
                  <a:pt x="8532509" y="352061"/>
                </a:lnTo>
                <a:lnTo>
                  <a:pt x="8519552" y="373009"/>
                </a:lnTo>
                <a:lnTo>
                  <a:pt x="8497955" y="385578"/>
                </a:lnTo>
                <a:lnTo>
                  <a:pt x="8467721" y="389768"/>
                </a:lnTo>
                <a:lnTo>
                  <a:pt x="8641539" y="389768"/>
                </a:lnTo>
                <a:lnTo>
                  <a:pt x="8651032" y="357417"/>
                </a:lnTo>
                <a:lnTo>
                  <a:pt x="8654312" y="319969"/>
                </a:lnTo>
                <a:lnTo>
                  <a:pt x="8651463" y="283428"/>
                </a:lnTo>
                <a:lnTo>
                  <a:pt x="8645445" y="260752"/>
                </a:lnTo>
                <a:lnTo>
                  <a:pt x="8645388" y="260536"/>
                </a:lnTo>
                <a:close/>
              </a:path>
              <a:path w="8811894" h="575310">
                <a:moveTo>
                  <a:pt x="8478087" y="156874"/>
                </a:moveTo>
                <a:lnTo>
                  <a:pt x="8466860" y="157047"/>
                </a:lnTo>
                <a:lnTo>
                  <a:pt x="8455967" y="157565"/>
                </a:lnTo>
                <a:lnTo>
                  <a:pt x="8445428" y="158429"/>
                </a:lnTo>
                <a:lnTo>
                  <a:pt x="8435261" y="159639"/>
                </a:lnTo>
                <a:lnTo>
                  <a:pt x="8519697" y="159639"/>
                </a:lnTo>
                <a:lnTo>
                  <a:pt x="8478087" y="156874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45" name="object 5" descr=""/>
          <p:cNvPicPr/>
          <p:nvPr/>
        </p:nvPicPr>
        <p:blipFill>
          <a:blip r:embed="rId3"/>
          <a:stretch/>
        </p:blipFill>
        <p:spPr>
          <a:xfrm>
            <a:off x="3359520" y="5679720"/>
            <a:ext cx="4869000" cy="88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object 6" descr=""/>
          <p:cNvPicPr/>
          <p:nvPr/>
        </p:nvPicPr>
        <p:blipFill>
          <a:blip r:embed="rId4"/>
          <a:stretch/>
        </p:blipFill>
        <p:spPr>
          <a:xfrm>
            <a:off x="10901160" y="5679720"/>
            <a:ext cx="6363720" cy="88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7" name="object 7" descr=""/>
          <p:cNvPicPr/>
          <p:nvPr/>
        </p:nvPicPr>
        <p:blipFill>
          <a:blip r:embed="rId5"/>
          <a:stretch/>
        </p:blipFill>
        <p:spPr>
          <a:xfrm>
            <a:off x="1322640" y="9003240"/>
            <a:ext cx="3758040" cy="883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8" name="object 8" descr=""/>
          <p:cNvPicPr/>
          <p:nvPr/>
        </p:nvPicPr>
        <p:blipFill>
          <a:blip r:embed="rId6"/>
          <a:stretch/>
        </p:blipFill>
        <p:spPr>
          <a:xfrm>
            <a:off x="5859720" y="9187560"/>
            <a:ext cx="2940840" cy="38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object 9" descr=""/>
          <p:cNvPicPr/>
          <p:nvPr/>
        </p:nvPicPr>
        <p:blipFill>
          <a:blip r:embed="rId7"/>
          <a:stretch/>
        </p:blipFill>
        <p:spPr>
          <a:xfrm>
            <a:off x="15592320" y="9000000"/>
            <a:ext cx="2805120" cy="88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" name="object 10"/>
          <p:cNvSpPr/>
          <p:nvPr/>
        </p:nvSpPr>
        <p:spPr>
          <a:xfrm>
            <a:off x="9292320" y="10540440"/>
            <a:ext cx="1506960" cy="227520"/>
          </a:xfrm>
          <a:custGeom>
            <a:avLst/>
            <a:gdLst>
              <a:gd name="textAreaLeft" fmla="*/ 0 w 1506960"/>
              <a:gd name="textAreaRight" fmla="*/ 1507320 w 1506960"/>
              <a:gd name="textAreaTop" fmla="*/ 0 h 227520"/>
              <a:gd name="textAreaBottom" fmla="*/ 227880 h 227520"/>
            </a:gdLst>
            <a:ahLst/>
            <a:rect l="textAreaLeft" t="textAreaTop" r="textAreaRight" b="textAreaBottom"/>
            <a:pathLst>
              <a:path w="1507490" h="227965">
                <a:moveTo>
                  <a:pt x="114970" y="0"/>
                </a:moveTo>
                <a:lnTo>
                  <a:pt x="66437" y="8010"/>
                </a:lnTo>
                <a:lnTo>
                  <a:pt x="30156" y="32040"/>
                </a:lnTo>
                <a:lnTo>
                  <a:pt x="7539" y="68479"/>
                </a:lnTo>
                <a:lnTo>
                  <a:pt x="0" y="113713"/>
                </a:lnTo>
                <a:lnTo>
                  <a:pt x="2002" y="137960"/>
                </a:lnTo>
                <a:lnTo>
                  <a:pt x="18055" y="179307"/>
                </a:lnTo>
                <a:lnTo>
                  <a:pt x="49258" y="209934"/>
                </a:lnTo>
                <a:lnTo>
                  <a:pt x="90880" y="225483"/>
                </a:lnTo>
                <a:lnTo>
                  <a:pt x="115284" y="227427"/>
                </a:lnTo>
                <a:lnTo>
                  <a:pt x="126259" y="226995"/>
                </a:lnTo>
                <a:lnTo>
                  <a:pt x="166349" y="216649"/>
                </a:lnTo>
                <a:lnTo>
                  <a:pt x="186905" y="201983"/>
                </a:lnTo>
                <a:lnTo>
                  <a:pt x="175887" y="180308"/>
                </a:lnTo>
                <a:lnTo>
                  <a:pt x="119996" y="180308"/>
                </a:lnTo>
                <a:lnTo>
                  <a:pt x="107828" y="179307"/>
                </a:lnTo>
                <a:lnTo>
                  <a:pt x="106493" y="179307"/>
                </a:lnTo>
                <a:lnTo>
                  <a:pt x="93216" y="175675"/>
                </a:lnTo>
                <a:lnTo>
                  <a:pt x="58034" y="140178"/>
                </a:lnTo>
                <a:lnTo>
                  <a:pt x="53401" y="113713"/>
                </a:lnTo>
                <a:lnTo>
                  <a:pt x="54481" y="98753"/>
                </a:lnTo>
                <a:lnTo>
                  <a:pt x="80043" y="57013"/>
                </a:lnTo>
                <a:lnTo>
                  <a:pt x="114970" y="47118"/>
                </a:lnTo>
                <a:lnTo>
                  <a:pt x="167882" y="47118"/>
                </a:lnTo>
                <a:lnTo>
                  <a:pt x="182193" y="22931"/>
                </a:lnTo>
                <a:lnTo>
                  <a:pt x="144478" y="3533"/>
                </a:lnTo>
                <a:lnTo>
                  <a:pt x="125159" y="392"/>
                </a:lnTo>
                <a:lnTo>
                  <a:pt x="114970" y="0"/>
                </a:lnTo>
                <a:close/>
              </a:path>
              <a:path w="1507490" h="227965">
                <a:moveTo>
                  <a:pt x="167743" y="164288"/>
                </a:moveTo>
                <a:lnTo>
                  <a:pt x="156748" y="171297"/>
                </a:lnTo>
                <a:lnTo>
                  <a:pt x="145126" y="176303"/>
                </a:lnTo>
                <a:lnTo>
                  <a:pt x="132875" y="179307"/>
                </a:lnTo>
                <a:lnTo>
                  <a:pt x="119996" y="180308"/>
                </a:lnTo>
                <a:lnTo>
                  <a:pt x="175887" y="180308"/>
                </a:lnTo>
                <a:lnTo>
                  <a:pt x="167743" y="164288"/>
                </a:lnTo>
                <a:close/>
              </a:path>
              <a:path w="1507490" h="227965">
                <a:moveTo>
                  <a:pt x="167882" y="47118"/>
                </a:moveTo>
                <a:lnTo>
                  <a:pt x="114970" y="47118"/>
                </a:lnTo>
                <a:lnTo>
                  <a:pt x="126376" y="47963"/>
                </a:lnTo>
                <a:lnTo>
                  <a:pt x="137665" y="50495"/>
                </a:lnTo>
                <a:lnTo>
                  <a:pt x="148836" y="54716"/>
                </a:lnTo>
                <a:lnTo>
                  <a:pt x="159890" y="60626"/>
                </a:lnTo>
                <a:lnTo>
                  <a:pt x="167882" y="47118"/>
                </a:lnTo>
                <a:close/>
              </a:path>
              <a:path w="1507490" h="227965">
                <a:moveTo>
                  <a:pt x="307843" y="0"/>
                </a:moveTo>
                <a:lnTo>
                  <a:pt x="262452" y="8167"/>
                </a:lnTo>
                <a:lnTo>
                  <a:pt x="226799" y="32669"/>
                </a:lnTo>
                <a:lnTo>
                  <a:pt x="203946" y="69107"/>
                </a:lnTo>
                <a:lnTo>
                  <a:pt x="196328" y="113713"/>
                </a:lnTo>
                <a:lnTo>
                  <a:pt x="198272" y="138451"/>
                </a:lnTo>
                <a:lnTo>
                  <a:pt x="213821" y="179915"/>
                </a:lnTo>
                <a:lnTo>
                  <a:pt x="244625" y="210111"/>
                </a:lnTo>
                <a:lnTo>
                  <a:pt x="287975" y="225503"/>
                </a:lnTo>
                <a:lnTo>
                  <a:pt x="314126" y="227427"/>
                </a:lnTo>
                <a:lnTo>
                  <a:pt x="325042" y="226897"/>
                </a:lnTo>
                <a:lnTo>
                  <a:pt x="369923" y="214352"/>
                </a:lnTo>
                <a:lnTo>
                  <a:pt x="396427" y="196329"/>
                </a:lnTo>
                <a:lnTo>
                  <a:pt x="396427" y="180308"/>
                </a:lnTo>
                <a:lnTo>
                  <a:pt x="314754" y="180308"/>
                </a:lnTo>
                <a:lnTo>
                  <a:pt x="300717" y="179189"/>
                </a:lnTo>
                <a:lnTo>
                  <a:pt x="259625" y="152528"/>
                </a:lnTo>
                <a:lnTo>
                  <a:pt x="249730" y="113713"/>
                </a:lnTo>
                <a:lnTo>
                  <a:pt x="250810" y="98616"/>
                </a:lnTo>
                <a:lnTo>
                  <a:pt x="276529" y="56837"/>
                </a:lnTo>
                <a:lnTo>
                  <a:pt x="299555" y="48296"/>
                </a:lnTo>
                <a:lnTo>
                  <a:pt x="298669" y="48296"/>
                </a:lnTo>
                <a:lnTo>
                  <a:pt x="313812" y="47118"/>
                </a:lnTo>
                <a:lnTo>
                  <a:pt x="367216" y="47118"/>
                </a:lnTo>
                <a:lnTo>
                  <a:pt x="379778" y="22931"/>
                </a:lnTo>
                <a:lnTo>
                  <a:pt x="364563" y="12898"/>
                </a:lnTo>
                <a:lnTo>
                  <a:pt x="347502" y="5732"/>
                </a:lnTo>
                <a:lnTo>
                  <a:pt x="328595" y="1433"/>
                </a:lnTo>
                <a:lnTo>
                  <a:pt x="307843" y="0"/>
                </a:lnTo>
                <a:close/>
              </a:path>
              <a:path w="1507490" h="227965">
                <a:moveTo>
                  <a:pt x="396427" y="98321"/>
                </a:moveTo>
                <a:lnTo>
                  <a:pt x="302503" y="98321"/>
                </a:lnTo>
                <a:lnTo>
                  <a:pt x="302503" y="145440"/>
                </a:lnTo>
                <a:lnTo>
                  <a:pt x="349308" y="145440"/>
                </a:lnTo>
                <a:lnTo>
                  <a:pt x="349308" y="169314"/>
                </a:lnTo>
                <a:lnTo>
                  <a:pt x="320618" y="180308"/>
                </a:lnTo>
                <a:lnTo>
                  <a:pt x="396427" y="180308"/>
                </a:lnTo>
                <a:lnTo>
                  <a:pt x="396427" y="98321"/>
                </a:lnTo>
                <a:close/>
              </a:path>
              <a:path w="1507490" h="227965">
                <a:moveTo>
                  <a:pt x="367216" y="47118"/>
                </a:moveTo>
                <a:lnTo>
                  <a:pt x="313812" y="47118"/>
                </a:lnTo>
                <a:lnTo>
                  <a:pt x="320232" y="47413"/>
                </a:lnTo>
                <a:lnTo>
                  <a:pt x="326612" y="48296"/>
                </a:lnTo>
                <a:lnTo>
                  <a:pt x="358732" y="63453"/>
                </a:lnTo>
                <a:lnTo>
                  <a:pt x="367216" y="47118"/>
                </a:lnTo>
                <a:close/>
              </a:path>
              <a:path w="1507490" h="227965">
                <a:moveTo>
                  <a:pt x="541416" y="0"/>
                </a:moveTo>
                <a:lnTo>
                  <a:pt x="494376" y="8167"/>
                </a:lnTo>
                <a:lnTo>
                  <a:pt x="456916" y="32669"/>
                </a:lnTo>
                <a:lnTo>
                  <a:pt x="432650" y="69107"/>
                </a:lnTo>
                <a:lnTo>
                  <a:pt x="424561" y="113713"/>
                </a:lnTo>
                <a:lnTo>
                  <a:pt x="426539" y="137430"/>
                </a:lnTo>
                <a:lnTo>
                  <a:pt x="442938" y="179503"/>
                </a:lnTo>
                <a:lnTo>
                  <a:pt x="474861" y="209934"/>
                </a:lnTo>
                <a:lnTo>
                  <a:pt x="516954" y="225483"/>
                </a:lnTo>
                <a:lnTo>
                  <a:pt x="541416" y="227427"/>
                </a:lnTo>
                <a:lnTo>
                  <a:pt x="564893" y="225483"/>
                </a:lnTo>
                <a:lnTo>
                  <a:pt x="565388" y="225483"/>
                </a:lnTo>
                <a:lnTo>
                  <a:pt x="587593" y="219417"/>
                </a:lnTo>
                <a:lnTo>
                  <a:pt x="607383" y="209404"/>
                </a:lnTo>
                <a:lnTo>
                  <a:pt x="624974" y="195386"/>
                </a:lnTo>
                <a:lnTo>
                  <a:pt x="637804" y="180308"/>
                </a:lnTo>
                <a:lnTo>
                  <a:pt x="541416" y="180308"/>
                </a:lnTo>
                <a:lnTo>
                  <a:pt x="529016" y="179150"/>
                </a:lnTo>
                <a:lnTo>
                  <a:pt x="528725" y="179150"/>
                </a:lnTo>
                <a:lnTo>
                  <a:pt x="516836" y="175518"/>
                </a:lnTo>
                <a:lnTo>
                  <a:pt x="482596" y="139550"/>
                </a:lnTo>
                <a:lnTo>
                  <a:pt x="479231" y="127555"/>
                </a:lnTo>
                <a:lnTo>
                  <a:pt x="479121" y="127162"/>
                </a:lnTo>
                <a:lnTo>
                  <a:pt x="477963" y="113713"/>
                </a:lnTo>
                <a:lnTo>
                  <a:pt x="479082" y="99637"/>
                </a:lnTo>
                <a:lnTo>
                  <a:pt x="482439" y="86934"/>
                </a:lnTo>
                <a:lnTo>
                  <a:pt x="516208" y="51752"/>
                </a:lnTo>
                <a:lnTo>
                  <a:pt x="541416" y="47118"/>
                </a:lnTo>
                <a:lnTo>
                  <a:pt x="639028" y="47118"/>
                </a:lnTo>
                <a:lnTo>
                  <a:pt x="625288" y="31098"/>
                </a:lnTo>
                <a:lnTo>
                  <a:pt x="607913" y="17492"/>
                </a:lnTo>
                <a:lnTo>
                  <a:pt x="588143" y="7774"/>
                </a:lnTo>
                <a:lnTo>
                  <a:pt x="566350" y="2041"/>
                </a:lnTo>
                <a:lnTo>
                  <a:pt x="567218" y="2041"/>
                </a:lnTo>
                <a:lnTo>
                  <a:pt x="541416" y="0"/>
                </a:lnTo>
                <a:close/>
              </a:path>
              <a:path w="1507490" h="227965">
                <a:moveTo>
                  <a:pt x="639028" y="47118"/>
                </a:moveTo>
                <a:lnTo>
                  <a:pt x="541416" y="47118"/>
                </a:lnTo>
                <a:lnTo>
                  <a:pt x="554256" y="48277"/>
                </a:lnTo>
                <a:lnTo>
                  <a:pt x="566075" y="51752"/>
                </a:lnTo>
                <a:lnTo>
                  <a:pt x="600315" y="86777"/>
                </a:lnTo>
                <a:lnTo>
                  <a:pt x="604870" y="113713"/>
                </a:lnTo>
                <a:lnTo>
                  <a:pt x="603859" y="127162"/>
                </a:lnTo>
                <a:lnTo>
                  <a:pt x="603829" y="127555"/>
                </a:lnTo>
                <a:lnTo>
                  <a:pt x="579053" y="169883"/>
                </a:lnTo>
                <a:lnTo>
                  <a:pt x="541416" y="180308"/>
                </a:lnTo>
                <a:lnTo>
                  <a:pt x="637804" y="180308"/>
                </a:lnTo>
                <a:lnTo>
                  <a:pt x="639542" y="178266"/>
                </a:lnTo>
                <a:lnTo>
                  <a:pt x="649947" y="158948"/>
                </a:lnTo>
                <a:lnTo>
                  <a:pt x="656190" y="137430"/>
                </a:lnTo>
                <a:lnTo>
                  <a:pt x="658271" y="113713"/>
                </a:lnTo>
                <a:lnTo>
                  <a:pt x="656307" y="90389"/>
                </a:lnTo>
                <a:lnTo>
                  <a:pt x="656210" y="89231"/>
                </a:lnTo>
                <a:lnTo>
                  <a:pt x="650026" y="67301"/>
                </a:lnTo>
                <a:lnTo>
                  <a:pt x="639718" y="47923"/>
                </a:lnTo>
                <a:lnTo>
                  <a:pt x="639028" y="47118"/>
                </a:lnTo>
                <a:close/>
              </a:path>
              <a:path w="1507490" h="227965">
                <a:moveTo>
                  <a:pt x="700119" y="156120"/>
                </a:moveTo>
                <a:lnTo>
                  <a:pt x="674047" y="190988"/>
                </a:lnTo>
                <a:lnTo>
                  <a:pt x="679485" y="198901"/>
                </a:lnTo>
                <a:lnTo>
                  <a:pt x="686062" y="205988"/>
                </a:lnTo>
                <a:lnTo>
                  <a:pt x="723051" y="224993"/>
                </a:lnTo>
                <a:lnTo>
                  <a:pt x="746610" y="227427"/>
                </a:lnTo>
                <a:lnTo>
                  <a:pt x="762081" y="226308"/>
                </a:lnTo>
                <a:lnTo>
                  <a:pt x="800012" y="209522"/>
                </a:lnTo>
                <a:lnTo>
                  <a:pt x="818446" y="180308"/>
                </a:lnTo>
                <a:lnTo>
                  <a:pt x="743469" y="180308"/>
                </a:lnTo>
                <a:lnTo>
                  <a:pt x="732514" y="178796"/>
                </a:lnTo>
                <a:lnTo>
                  <a:pt x="721637" y="174261"/>
                </a:lnTo>
                <a:lnTo>
                  <a:pt x="710839" y="166703"/>
                </a:lnTo>
                <a:lnTo>
                  <a:pt x="700119" y="156120"/>
                </a:lnTo>
                <a:close/>
              </a:path>
              <a:path w="1507490" h="227965">
                <a:moveTo>
                  <a:pt x="812027" y="47118"/>
                </a:moveTo>
                <a:lnTo>
                  <a:pt x="749228" y="47118"/>
                </a:lnTo>
                <a:lnTo>
                  <a:pt x="754254" y="48899"/>
                </a:lnTo>
                <a:lnTo>
                  <a:pt x="757604" y="52459"/>
                </a:lnTo>
                <a:lnTo>
                  <a:pt x="760955" y="55809"/>
                </a:lnTo>
                <a:lnTo>
                  <a:pt x="762631" y="60207"/>
                </a:lnTo>
                <a:lnTo>
                  <a:pt x="762631" y="72563"/>
                </a:lnTo>
                <a:lnTo>
                  <a:pt x="759803" y="78008"/>
                </a:lnTo>
                <a:lnTo>
                  <a:pt x="754149" y="81987"/>
                </a:lnTo>
                <a:lnTo>
                  <a:pt x="748704" y="85756"/>
                </a:lnTo>
                <a:lnTo>
                  <a:pt x="741479" y="87641"/>
                </a:lnTo>
                <a:lnTo>
                  <a:pt x="719909" y="87641"/>
                </a:lnTo>
                <a:lnTo>
                  <a:pt x="719909" y="134760"/>
                </a:lnTo>
                <a:lnTo>
                  <a:pt x="733731" y="134760"/>
                </a:lnTo>
                <a:lnTo>
                  <a:pt x="750085" y="136272"/>
                </a:lnTo>
                <a:lnTo>
                  <a:pt x="761767" y="140807"/>
                </a:lnTo>
                <a:lnTo>
                  <a:pt x="768776" y="148365"/>
                </a:lnTo>
                <a:lnTo>
                  <a:pt x="771112" y="158948"/>
                </a:lnTo>
                <a:lnTo>
                  <a:pt x="771112" y="165230"/>
                </a:lnTo>
                <a:lnTo>
                  <a:pt x="768704" y="170361"/>
                </a:lnTo>
                <a:lnTo>
                  <a:pt x="759070" y="178319"/>
                </a:lnTo>
                <a:lnTo>
                  <a:pt x="752264" y="180308"/>
                </a:lnTo>
                <a:lnTo>
                  <a:pt x="818446" y="180308"/>
                </a:lnTo>
                <a:lnTo>
                  <a:pt x="820037" y="175184"/>
                </a:lnTo>
                <a:lnTo>
                  <a:pt x="821372" y="160832"/>
                </a:lnTo>
                <a:lnTo>
                  <a:pt x="820685" y="151035"/>
                </a:lnTo>
                <a:lnTo>
                  <a:pt x="797499" y="115048"/>
                </a:lnTo>
                <a:lnTo>
                  <a:pt x="780222" y="108687"/>
                </a:lnTo>
                <a:lnTo>
                  <a:pt x="780222" y="107745"/>
                </a:lnTo>
                <a:lnTo>
                  <a:pt x="794514" y="98989"/>
                </a:lnTo>
                <a:lnTo>
                  <a:pt x="804723" y="87484"/>
                </a:lnTo>
                <a:lnTo>
                  <a:pt x="810849" y="73230"/>
                </a:lnTo>
                <a:lnTo>
                  <a:pt x="812891" y="56228"/>
                </a:lnTo>
                <a:lnTo>
                  <a:pt x="812196" y="48899"/>
                </a:lnTo>
                <a:lnTo>
                  <a:pt x="812144" y="48355"/>
                </a:lnTo>
                <a:lnTo>
                  <a:pt x="812027" y="47118"/>
                </a:lnTo>
                <a:close/>
              </a:path>
              <a:path w="1507490" h="227965">
                <a:moveTo>
                  <a:pt x="746924" y="0"/>
                </a:moveTo>
                <a:lnTo>
                  <a:pt x="724641" y="2061"/>
                </a:lnTo>
                <a:lnTo>
                  <a:pt x="705852" y="8245"/>
                </a:lnTo>
                <a:lnTo>
                  <a:pt x="690558" y="18553"/>
                </a:lnTo>
                <a:lnTo>
                  <a:pt x="678759" y="32983"/>
                </a:lnTo>
                <a:lnTo>
                  <a:pt x="704517" y="66908"/>
                </a:lnTo>
                <a:lnTo>
                  <a:pt x="712900" y="58250"/>
                </a:lnTo>
                <a:lnTo>
                  <a:pt x="722030" y="52066"/>
                </a:lnTo>
                <a:lnTo>
                  <a:pt x="731905" y="48355"/>
                </a:lnTo>
                <a:lnTo>
                  <a:pt x="742526" y="47118"/>
                </a:lnTo>
                <a:lnTo>
                  <a:pt x="812027" y="47118"/>
                </a:lnTo>
                <a:lnTo>
                  <a:pt x="811732" y="44016"/>
                </a:lnTo>
                <a:lnTo>
                  <a:pt x="784560" y="8658"/>
                </a:lnTo>
                <a:lnTo>
                  <a:pt x="760844" y="962"/>
                </a:lnTo>
                <a:lnTo>
                  <a:pt x="746924" y="0"/>
                </a:lnTo>
                <a:close/>
              </a:path>
              <a:path w="1507490" h="227965">
                <a:moveTo>
                  <a:pt x="866700" y="161775"/>
                </a:moveTo>
                <a:lnTo>
                  <a:pt x="840313" y="197899"/>
                </a:lnTo>
                <a:lnTo>
                  <a:pt x="845594" y="204319"/>
                </a:lnTo>
                <a:lnTo>
                  <a:pt x="852014" y="210072"/>
                </a:lnTo>
                <a:lnTo>
                  <a:pt x="896070" y="226936"/>
                </a:lnTo>
                <a:lnTo>
                  <a:pt x="905337" y="227427"/>
                </a:lnTo>
                <a:lnTo>
                  <a:pt x="921888" y="226151"/>
                </a:lnTo>
                <a:lnTo>
                  <a:pt x="962822" y="207009"/>
                </a:lnTo>
                <a:lnTo>
                  <a:pt x="980404" y="180308"/>
                </a:lnTo>
                <a:lnTo>
                  <a:pt x="899683" y="180308"/>
                </a:lnTo>
                <a:lnTo>
                  <a:pt x="892353" y="178528"/>
                </a:lnTo>
                <a:lnTo>
                  <a:pt x="884605" y="174968"/>
                </a:lnTo>
                <a:lnTo>
                  <a:pt x="877066" y="171408"/>
                </a:lnTo>
                <a:lnTo>
                  <a:pt x="871097" y="167010"/>
                </a:lnTo>
                <a:lnTo>
                  <a:pt x="866700" y="161775"/>
                </a:lnTo>
                <a:close/>
              </a:path>
              <a:path w="1507490" h="227965">
                <a:moveTo>
                  <a:pt x="980576" y="121252"/>
                </a:moveTo>
                <a:lnTo>
                  <a:pt x="894657" y="121252"/>
                </a:lnTo>
                <a:lnTo>
                  <a:pt x="903570" y="121802"/>
                </a:lnTo>
                <a:lnTo>
                  <a:pt x="911463" y="123451"/>
                </a:lnTo>
                <a:lnTo>
                  <a:pt x="918334" y="126200"/>
                </a:lnTo>
                <a:lnTo>
                  <a:pt x="924185" y="130048"/>
                </a:lnTo>
                <a:lnTo>
                  <a:pt x="931514" y="135702"/>
                </a:lnTo>
                <a:lnTo>
                  <a:pt x="935179" y="143241"/>
                </a:lnTo>
                <a:lnTo>
                  <a:pt x="935179" y="160832"/>
                </a:lnTo>
                <a:lnTo>
                  <a:pt x="932457" y="167534"/>
                </a:lnTo>
                <a:lnTo>
                  <a:pt x="921776" y="177795"/>
                </a:lnTo>
                <a:lnTo>
                  <a:pt x="914970" y="180308"/>
                </a:lnTo>
                <a:lnTo>
                  <a:pt x="980404" y="180308"/>
                </a:lnTo>
                <a:lnTo>
                  <a:pt x="983996" y="167534"/>
                </a:lnTo>
                <a:lnTo>
                  <a:pt x="984061" y="167010"/>
                </a:lnTo>
                <a:lnTo>
                  <a:pt x="985439" y="150466"/>
                </a:lnTo>
                <a:lnTo>
                  <a:pt x="984271" y="135702"/>
                </a:lnTo>
                <a:lnTo>
                  <a:pt x="984203" y="134838"/>
                </a:lnTo>
                <a:lnTo>
                  <a:pt x="980723" y="121802"/>
                </a:lnTo>
                <a:lnTo>
                  <a:pt x="980670" y="121606"/>
                </a:lnTo>
                <a:lnTo>
                  <a:pt x="980576" y="121252"/>
                </a:lnTo>
                <a:close/>
              </a:path>
              <a:path w="1507490" h="227965">
                <a:moveTo>
                  <a:pt x="980728" y="3769"/>
                </a:moveTo>
                <a:lnTo>
                  <a:pt x="872040" y="3769"/>
                </a:lnTo>
                <a:lnTo>
                  <a:pt x="857048" y="126200"/>
                </a:lnTo>
                <a:lnTo>
                  <a:pt x="856962" y="126907"/>
                </a:lnTo>
                <a:lnTo>
                  <a:pt x="863676" y="124433"/>
                </a:lnTo>
                <a:lnTo>
                  <a:pt x="872197" y="122666"/>
                </a:lnTo>
                <a:lnTo>
                  <a:pt x="882524" y="121606"/>
                </a:lnTo>
                <a:lnTo>
                  <a:pt x="894657" y="121252"/>
                </a:lnTo>
                <a:lnTo>
                  <a:pt x="980576" y="121252"/>
                </a:lnTo>
                <a:lnTo>
                  <a:pt x="980492" y="120938"/>
                </a:lnTo>
                <a:lnTo>
                  <a:pt x="955283" y="89800"/>
                </a:lnTo>
                <a:lnTo>
                  <a:pt x="916646" y="78845"/>
                </a:lnTo>
                <a:lnTo>
                  <a:pt x="909107" y="78845"/>
                </a:lnTo>
                <a:lnTo>
                  <a:pt x="913504" y="50888"/>
                </a:lnTo>
                <a:lnTo>
                  <a:pt x="980728" y="50888"/>
                </a:lnTo>
                <a:lnTo>
                  <a:pt x="980728" y="3769"/>
                </a:lnTo>
                <a:close/>
              </a:path>
              <a:path w="1507490" h="227965">
                <a:moveTo>
                  <a:pt x="1050689" y="163974"/>
                </a:moveTo>
                <a:lnTo>
                  <a:pt x="1033307" y="163974"/>
                </a:lnTo>
                <a:lnTo>
                  <a:pt x="1025663" y="167010"/>
                </a:lnTo>
                <a:lnTo>
                  <a:pt x="1019590" y="173083"/>
                </a:lnTo>
                <a:lnTo>
                  <a:pt x="1013517" y="178947"/>
                </a:lnTo>
                <a:lnTo>
                  <a:pt x="1010481" y="185753"/>
                </a:lnTo>
                <a:lnTo>
                  <a:pt x="1010481" y="202506"/>
                </a:lnTo>
                <a:lnTo>
                  <a:pt x="1013292" y="209836"/>
                </a:lnTo>
                <a:lnTo>
                  <a:pt x="1013412" y="210150"/>
                </a:lnTo>
                <a:lnTo>
                  <a:pt x="1019276" y="216433"/>
                </a:lnTo>
                <a:lnTo>
                  <a:pt x="1025349" y="222506"/>
                </a:lnTo>
                <a:lnTo>
                  <a:pt x="1033098" y="225542"/>
                </a:lnTo>
                <a:lnTo>
                  <a:pt x="1051108" y="225542"/>
                </a:lnTo>
                <a:lnTo>
                  <a:pt x="1057889" y="222506"/>
                </a:lnTo>
                <a:lnTo>
                  <a:pt x="1058032" y="222506"/>
                </a:lnTo>
                <a:lnTo>
                  <a:pt x="1063568" y="216119"/>
                </a:lnTo>
                <a:lnTo>
                  <a:pt x="1069222" y="209836"/>
                </a:lnTo>
                <a:lnTo>
                  <a:pt x="1071971" y="202506"/>
                </a:lnTo>
                <a:lnTo>
                  <a:pt x="1072049" y="185753"/>
                </a:lnTo>
                <a:lnTo>
                  <a:pt x="1069118" y="178947"/>
                </a:lnTo>
                <a:lnTo>
                  <a:pt x="1063254" y="173083"/>
                </a:lnTo>
                <a:lnTo>
                  <a:pt x="1057600" y="167010"/>
                </a:lnTo>
                <a:lnTo>
                  <a:pt x="1050689" y="163974"/>
                </a:lnTo>
                <a:close/>
              </a:path>
              <a:path w="1507490" h="227965">
                <a:moveTo>
                  <a:pt x="1189193" y="3317"/>
                </a:moveTo>
                <a:lnTo>
                  <a:pt x="1162908" y="3317"/>
                </a:lnTo>
                <a:lnTo>
                  <a:pt x="1128525" y="3769"/>
                </a:lnTo>
                <a:lnTo>
                  <a:pt x="1113001" y="3769"/>
                </a:lnTo>
                <a:lnTo>
                  <a:pt x="1113001" y="223658"/>
                </a:lnTo>
                <a:lnTo>
                  <a:pt x="1163261" y="223658"/>
                </a:lnTo>
                <a:lnTo>
                  <a:pt x="1163261" y="146697"/>
                </a:lnTo>
                <a:lnTo>
                  <a:pt x="1239253" y="146697"/>
                </a:lnTo>
                <a:lnTo>
                  <a:pt x="1232055" y="136959"/>
                </a:lnTo>
                <a:lnTo>
                  <a:pt x="1248272" y="126161"/>
                </a:lnTo>
                <a:lnTo>
                  <a:pt x="1259855" y="111986"/>
                </a:lnTo>
                <a:lnTo>
                  <a:pt x="1264768" y="99578"/>
                </a:lnTo>
                <a:lnTo>
                  <a:pt x="1163261" y="99578"/>
                </a:lnTo>
                <a:lnTo>
                  <a:pt x="1163261" y="50888"/>
                </a:lnTo>
                <a:lnTo>
                  <a:pt x="1174570" y="50888"/>
                </a:lnTo>
                <a:lnTo>
                  <a:pt x="1178130" y="50679"/>
                </a:lnTo>
                <a:lnTo>
                  <a:pt x="1181585" y="50679"/>
                </a:lnTo>
                <a:lnTo>
                  <a:pt x="1184098" y="50364"/>
                </a:lnTo>
                <a:lnTo>
                  <a:pt x="1265300" y="50364"/>
                </a:lnTo>
                <a:lnTo>
                  <a:pt x="1264037" y="42721"/>
                </a:lnTo>
                <a:lnTo>
                  <a:pt x="1248782" y="20732"/>
                </a:lnTo>
                <a:lnTo>
                  <a:pt x="1223358" y="7539"/>
                </a:lnTo>
                <a:lnTo>
                  <a:pt x="1189193" y="3317"/>
                </a:lnTo>
                <a:close/>
              </a:path>
              <a:path w="1507490" h="227965">
                <a:moveTo>
                  <a:pt x="1239253" y="146697"/>
                </a:moveTo>
                <a:lnTo>
                  <a:pt x="1181795" y="146697"/>
                </a:lnTo>
                <a:lnTo>
                  <a:pt x="1235196" y="223658"/>
                </a:lnTo>
                <a:lnTo>
                  <a:pt x="1296137" y="223658"/>
                </a:lnTo>
                <a:lnTo>
                  <a:pt x="1239253" y="146697"/>
                </a:lnTo>
                <a:close/>
              </a:path>
              <a:path w="1507490" h="227965">
                <a:moveTo>
                  <a:pt x="1265300" y="50364"/>
                </a:moveTo>
                <a:lnTo>
                  <a:pt x="1186186" y="50364"/>
                </a:lnTo>
                <a:lnTo>
                  <a:pt x="1198581" y="51752"/>
                </a:lnTo>
                <a:lnTo>
                  <a:pt x="1208103" y="56228"/>
                </a:lnTo>
                <a:lnTo>
                  <a:pt x="1213816" y="63689"/>
                </a:lnTo>
                <a:lnTo>
                  <a:pt x="1215606" y="73505"/>
                </a:lnTo>
                <a:lnTo>
                  <a:pt x="1215720" y="74133"/>
                </a:lnTo>
                <a:lnTo>
                  <a:pt x="1213580" y="85265"/>
                </a:lnTo>
                <a:lnTo>
                  <a:pt x="1207160" y="93217"/>
                </a:lnTo>
                <a:lnTo>
                  <a:pt x="1196461" y="97987"/>
                </a:lnTo>
                <a:lnTo>
                  <a:pt x="1181481" y="99578"/>
                </a:lnTo>
                <a:lnTo>
                  <a:pt x="1264768" y="99578"/>
                </a:lnTo>
                <a:lnTo>
                  <a:pt x="1266805" y="94434"/>
                </a:lnTo>
                <a:lnTo>
                  <a:pt x="1269052" y="74133"/>
                </a:lnTo>
                <a:lnTo>
                  <a:pt x="1269122" y="73505"/>
                </a:lnTo>
                <a:lnTo>
                  <a:pt x="1265386" y="50888"/>
                </a:lnTo>
                <a:lnTo>
                  <a:pt x="1265300" y="50364"/>
                </a:lnTo>
                <a:close/>
              </a:path>
              <a:path w="1507490" h="227965">
                <a:moveTo>
                  <a:pt x="1371485" y="3769"/>
                </a:moveTo>
                <a:lnTo>
                  <a:pt x="1321225" y="3769"/>
                </a:lnTo>
                <a:lnTo>
                  <a:pt x="1321225" y="130676"/>
                </a:lnTo>
                <a:lnTo>
                  <a:pt x="1327743" y="172062"/>
                </a:lnTo>
                <a:lnTo>
                  <a:pt x="1361315" y="213468"/>
                </a:lnTo>
                <a:lnTo>
                  <a:pt x="1396497" y="225955"/>
                </a:lnTo>
                <a:lnTo>
                  <a:pt x="1397239" y="225955"/>
                </a:lnTo>
                <a:lnTo>
                  <a:pt x="1417034" y="227427"/>
                </a:lnTo>
                <a:lnTo>
                  <a:pt x="1467569" y="214175"/>
                </a:lnTo>
                <a:lnTo>
                  <a:pt x="1497479" y="180308"/>
                </a:lnTo>
                <a:lnTo>
                  <a:pt x="1417034" y="180308"/>
                </a:lnTo>
                <a:lnTo>
                  <a:pt x="1397106" y="176539"/>
                </a:lnTo>
                <a:lnTo>
                  <a:pt x="1382872" y="165230"/>
                </a:lnTo>
                <a:lnTo>
                  <a:pt x="1374332" y="146382"/>
                </a:lnTo>
                <a:lnTo>
                  <a:pt x="1371485" y="119996"/>
                </a:lnTo>
                <a:lnTo>
                  <a:pt x="1371485" y="3769"/>
                </a:lnTo>
                <a:close/>
              </a:path>
              <a:path w="1507490" h="227965">
                <a:moveTo>
                  <a:pt x="1506874" y="3769"/>
                </a:moveTo>
                <a:lnTo>
                  <a:pt x="1456614" y="3769"/>
                </a:lnTo>
                <a:lnTo>
                  <a:pt x="1456614" y="122823"/>
                </a:lnTo>
                <a:lnTo>
                  <a:pt x="1456025" y="136487"/>
                </a:lnTo>
                <a:lnTo>
                  <a:pt x="1441889" y="172357"/>
                </a:lnTo>
                <a:lnTo>
                  <a:pt x="1417034" y="180308"/>
                </a:lnTo>
                <a:lnTo>
                  <a:pt x="1497479" y="180308"/>
                </a:lnTo>
                <a:lnTo>
                  <a:pt x="1500434" y="174340"/>
                </a:lnTo>
                <a:lnTo>
                  <a:pt x="1505264" y="155099"/>
                </a:lnTo>
                <a:lnTo>
                  <a:pt x="1506874" y="132875"/>
                </a:lnTo>
                <a:lnTo>
                  <a:pt x="1506874" y="3769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1" name="object 11"/>
          <p:cNvSpPr/>
          <p:nvPr/>
        </p:nvSpPr>
        <p:spPr>
          <a:xfrm>
            <a:off x="94248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70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2" name="object 12"/>
          <p:cNvSpPr/>
          <p:nvPr/>
        </p:nvSpPr>
        <p:spPr>
          <a:xfrm>
            <a:off x="1099440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69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3" name="object 13" descr=""/>
          <p:cNvPicPr/>
          <p:nvPr/>
        </p:nvPicPr>
        <p:blipFill>
          <a:blip r:embed="rId8"/>
          <a:stretch/>
        </p:blipFill>
        <p:spPr>
          <a:xfrm>
            <a:off x="16009920" y="6847920"/>
            <a:ext cx="1769040" cy="176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4" name="object 14" descr=""/>
          <p:cNvPicPr/>
          <p:nvPr/>
        </p:nvPicPr>
        <p:blipFill>
          <a:blip r:embed="rId9"/>
          <a:stretch/>
        </p:blipFill>
        <p:spPr>
          <a:xfrm>
            <a:off x="13193280" y="3759120"/>
            <a:ext cx="1769040" cy="176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5" name="object 15" descr=""/>
          <p:cNvPicPr/>
          <p:nvPr/>
        </p:nvPicPr>
        <p:blipFill>
          <a:blip r:embed="rId10"/>
          <a:stretch/>
        </p:blipFill>
        <p:spPr>
          <a:xfrm>
            <a:off x="5141160" y="3759120"/>
            <a:ext cx="1769040" cy="176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6" name="object 16" descr=""/>
          <p:cNvPicPr/>
          <p:nvPr/>
        </p:nvPicPr>
        <p:blipFill>
          <a:blip r:embed="rId11"/>
          <a:stretch/>
        </p:blipFill>
        <p:spPr>
          <a:xfrm>
            <a:off x="6481440" y="7026120"/>
            <a:ext cx="1769040" cy="176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object 17" descr=""/>
          <p:cNvPicPr/>
          <p:nvPr/>
        </p:nvPicPr>
        <p:blipFill>
          <a:blip r:embed="rId12"/>
          <a:stretch/>
        </p:blipFill>
        <p:spPr>
          <a:xfrm>
            <a:off x="2293200" y="7026120"/>
            <a:ext cx="1769040" cy="176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object 18" descr=""/>
          <p:cNvPicPr/>
          <p:nvPr/>
        </p:nvPicPr>
        <p:blipFill>
          <a:blip r:embed="rId13"/>
          <a:stretch/>
        </p:blipFill>
        <p:spPr>
          <a:xfrm>
            <a:off x="11465640" y="6785280"/>
            <a:ext cx="1727280" cy="1737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9" name="object 19" descr=""/>
          <p:cNvPicPr/>
          <p:nvPr/>
        </p:nvPicPr>
        <p:blipFill>
          <a:blip r:embed="rId14"/>
          <a:stretch/>
        </p:blipFill>
        <p:spPr>
          <a:xfrm>
            <a:off x="9634320" y="8781840"/>
            <a:ext cx="5396760" cy="1348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0" name="object 20" descr=""/>
          <p:cNvPicPr/>
          <p:nvPr/>
        </p:nvPicPr>
        <p:blipFill>
          <a:blip r:embed="rId15"/>
          <a:stretch/>
        </p:blipFill>
        <p:spPr>
          <a:xfrm>
            <a:off x="4561560" y="1082520"/>
            <a:ext cx="11472480" cy="47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" name="object 21" descr=""/>
          <p:cNvPicPr/>
          <p:nvPr/>
        </p:nvPicPr>
        <p:blipFill>
          <a:blip r:embed="rId16"/>
          <a:stretch/>
        </p:blipFill>
        <p:spPr>
          <a:xfrm>
            <a:off x="16742880" y="669960"/>
            <a:ext cx="2418480" cy="166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object 2" descr=""/>
          <p:cNvPicPr/>
          <p:nvPr/>
        </p:nvPicPr>
        <p:blipFill>
          <a:blip r:embed="rId1"/>
          <a:stretch/>
        </p:blipFill>
        <p:spPr>
          <a:xfrm>
            <a:off x="942480" y="628200"/>
            <a:ext cx="2690640" cy="146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" name="object 3" descr=""/>
          <p:cNvPicPr/>
          <p:nvPr/>
        </p:nvPicPr>
        <p:blipFill>
          <a:blip r:embed="rId2"/>
          <a:stretch/>
        </p:blipFill>
        <p:spPr>
          <a:xfrm>
            <a:off x="17193240" y="628200"/>
            <a:ext cx="1968120" cy="146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object 4"/>
          <p:cNvSpPr/>
          <p:nvPr/>
        </p:nvSpPr>
        <p:spPr>
          <a:xfrm>
            <a:off x="5544000" y="2722680"/>
            <a:ext cx="8984880" cy="500040"/>
          </a:xfrm>
          <a:custGeom>
            <a:avLst/>
            <a:gdLst>
              <a:gd name="textAreaLeft" fmla="*/ 0 w 8984880"/>
              <a:gd name="textAreaRight" fmla="*/ 8985240 w 8984880"/>
              <a:gd name="textAreaTop" fmla="*/ 0 h 500040"/>
              <a:gd name="textAreaBottom" fmla="*/ 500400 h 500040"/>
            </a:gdLst>
            <a:ahLst/>
            <a:rect l="textAreaLeft" t="textAreaTop" r="textAreaRight" b="textAreaBottom"/>
            <a:pathLst>
              <a:path w="8985250" h="500380">
                <a:moveTo>
                  <a:pt x="325497" y="2764"/>
                </a:moveTo>
                <a:lnTo>
                  <a:pt x="214925" y="2764"/>
                </a:lnTo>
                <a:lnTo>
                  <a:pt x="214925" y="53904"/>
                </a:lnTo>
                <a:lnTo>
                  <a:pt x="168623" y="58482"/>
                </a:lnTo>
                <a:lnTo>
                  <a:pt x="127158" y="68762"/>
                </a:lnTo>
                <a:lnTo>
                  <a:pt x="90531" y="84743"/>
                </a:lnTo>
                <a:lnTo>
                  <a:pt x="58741" y="106426"/>
                </a:lnTo>
                <a:lnTo>
                  <a:pt x="14685" y="164822"/>
                </a:lnTo>
                <a:lnTo>
                  <a:pt x="3671" y="201535"/>
                </a:lnTo>
                <a:lnTo>
                  <a:pt x="0" y="243259"/>
                </a:lnTo>
                <a:lnTo>
                  <a:pt x="3602" y="285069"/>
                </a:lnTo>
                <a:lnTo>
                  <a:pt x="3628" y="285372"/>
                </a:lnTo>
                <a:lnTo>
                  <a:pt x="14512" y="322560"/>
                </a:lnTo>
                <a:lnTo>
                  <a:pt x="58050" y="382166"/>
                </a:lnTo>
                <a:lnTo>
                  <a:pt x="89883" y="403978"/>
                </a:lnTo>
                <a:lnTo>
                  <a:pt x="126640" y="419657"/>
                </a:lnTo>
                <a:lnTo>
                  <a:pt x="168320" y="429202"/>
                </a:lnTo>
                <a:lnTo>
                  <a:pt x="214925" y="432615"/>
                </a:lnTo>
                <a:lnTo>
                  <a:pt x="214925" y="497576"/>
                </a:lnTo>
                <a:lnTo>
                  <a:pt x="325497" y="497576"/>
                </a:lnTo>
                <a:lnTo>
                  <a:pt x="325497" y="432615"/>
                </a:lnTo>
                <a:lnTo>
                  <a:pt x="371264" y="429202"/>
                </a:lnTo>
                <a:lnTo>
                  <a:pt x="371657" y="429202"/>
                </a:lnTo>
                <a:lnTo>
                  <a:pt x="413437" y="419484"/>
                </a:lnTo>
                <a:lnTo>
                  <a:pt x="450280" y="403589"/>
                </a:lnTo>
                <a:lnTo>
                  <a:pt x="482372" y="381475"/>
                </a:lnTo>
                <a:lnTo>
                  <a:pt x="508374" y="354177"/>
                </a:lnTo>
                <a:lnTo>
                  <a:pt x="521754" y="331026"/>
                </a:lnTo>
                <a:lnTo>
                  <a:pt x="214925" y="331026"/>
                </a:lnTo>
                <a:lnTo>
                  <a:pt x="172294" y="324763"/>
                </a:lnTo>
                <a:lnTo>
                  <a:pt x="141843" y="308048"/>
                </a:lnTo>
                <a:lnTo>
                  <a:pt x="123573" y="280880"/>
                </a:lnTo>
                <a:lnTo>
                  <a:pt x="117483" y="243259"/>
                </a:lnTo>
                <a:lnTo>
                  <a:pt x="118995" y="224557"/>
                </a:lnTo>
                <a:lnTo>
                  <a:pt x="141671" y="180371"/>
                </a:lnTo>
                <a:lnTo>
                  <a:pt x="192206" y="157565"/>
                </a:lnTo>
                <a:lnTo>
                  <a:pt x="214925" y="155492"/>
                </a:lnTo>
                <a:lnTo>
                  <a:pt x="520494" y="155492"/>
                </a:lnTo>
                <a:lnTo>
                  <a:pt x="507985" y="134155"/>
                </a:lnTo>
                <a:lnTo>
                  <a:pt x="481681" y="106426"/>
                </a:lnTo>
                <a:lnTo>
                  <a:pt x="449892" y="84225"/>
                </a:lnTo>
                <a:lnTo>
                  <a:pt x="413264" y="68071"/>
                </a:lnTo>
                <a:lnTo>
                  <a:pt x="371800" y="57964"/>
                </a:lnTo>
                <a:lnTo>
                  <a:pt x="325497" y="53904"/>
                </a:lnTo>
                <a:lnTo>
                  <a:pt x="325497" y="2764"/>
                </a:lnTo>
                <a:close/>
              </a:path>
              <a:path w="8985250" h="500380">
                <a:moveTo>
                  <a:pt x="325497" y="155492"/>
                </a:moveTo>
                <a:lnTo>
                  <a:pt x="214925" y="155492"/>
                </a:lnTo>
                <a:lnTo>
                  <a:pt x="214925" y="331026"/>
                </a:lnTo>
                <a:lnTo>
                  <a:pt x="325497" y="331026"/>
                </a:lnTo>
                <a:lnTo>
                  <a:pt x="325497" y="155492"/>
                </a:lnTo>
                <a:close/>
              </a:path>
              <a:path w="8985250" h="500380">
                <a:moveTo>
                  <a:pt x="520494" y="155492"/>
                </a:moveTo>
                <a:lnTo>
                  <a:pt x="325497" y="155492"/>
                </a:lnTo>
                <a:lnTo>
                  <a:pt x="348778" y="157565"/>
                </a:lnTo>
                <a:lnTo>
                  <a:pt x="368863" y="162403"/>
                </a:lnTo>
                <a:lnTo>
                  <a:pt x="410327" y="193113"/>
                </a:lnTo>
                <a:lnTo>
                  <a:pt x="424322" y="243259"/>
                </a:lnTo>
                <a:lnTo>
                  <a:pt x="422853" y="263948"/>
                </a:lnTo>
                <a:lnTo>
                  <a:pt x="400825" y="308912"/>
                </a:lnTo>
                <a:lnTo>
                  <a:pt x="349901" y="329385"/>
                </a:lnTo>
                <a:lnTo>
                  <a:pt x="325497" y="331026"/>
                </a:lnTo>
                <a:lnTo>
                  <a:pt x="521754" y="331026"/>
                </a:lnTo>
                <a:lnTo>
                  <a:pt x="526947" y="322042"/>
                </a:lnTo>
                <a:lnTo>
                  <a:pt x="537999" y="285372"/>
                </a:lnTo>
                <a:lnTo>
                  <a:pt x="538090" y="285069"/>
                </a:lnTo>
                <a:lnTo>
                  <a:pt x="541805" y="243259"/>
                </a:lnTo>
                <a:lnTo>
                  <a:pt x="538047" y="202572"/>
                </a:lnTo>
                <a:lnTo>
                  <a:pt x="526774" y="166204"/>
                </a:lnTo>
                <a:lnTo>
                  <a:pt x="520494" y="155492"/>
                </a:lnTo>
                <a:close/>
              </a:path>
              <a:path w="8985250" h="500380">
                <a:moveTo>
                  <a:pt x="735129" y="8292"/>
                </a:moveTo>
                <a:lnTo>
                  <a:pt x="624556" y="8292"/>
                </a:lnTo>
                <a:lnTo>
                  <a:pt x="624556" y="492047"/>
                </a:lnTo>
                <a:lnTo>
                  <a:pt x="721307" y="492047"/>
                </a:lnTo>
                <a:lnTo>
                  <a:pt x="851818" y="308912"/>
                </a:lnTo>
                <a:lnTo>
                  <a:pt x="735129" y="308912"/>
                </a:lnTo>
                <a:lnTo>
                  <a:pt x="735129" y="8292"/>
                </a:lnTo>
                <a:close/>
              </a:path>
              <a:path w="8985250" h="500380">
                <a:moveTo>
                  <a:pt x="1046114" y="191428"/>
                </a:moveTo>
                <a:lnTo>
                  <a:pt x="935542" y="191428"/>
                </a:lnTo>
                <a:lnTo>
                  <a:pt x="935542" y="492047"/>
                </a:lnTo>
                <a:lnTo>
                  <a:pt x="1046114" y="492047"/>
                </a:lnTo>
                <a:lnTo>
                  <a:pt x="1046114" y="191428"/>
                </a:lnTo>
                <a:close/>
              </a:path>
              <a:path w="8985250" h="500380">
                <a:moveTo>
                  <a:pt x="1046114" y="8292"/>
                </a:moveTo>
                <a:lnTo>
                  <a:pt x="949363" y="8292"/>
                </a:lnTo>
                <a:lnTo>
                  <a:pt x="735129" y="308912"/>
                </a:lnTo>
                <a:lnTo>
                  <a:pt x="851818" y="308912"/>
                </a:lnTo>
                <a:lnTo>
                  <a:pt x="935542" y="191428"/>
                </a:lnTo>
                <a:lnTo>
                  <a:pt x="1046114" y="191428"/>
                </a:lnTo>
                <a:lnTo>
                  <a:pt x="1046114" y="8292"/>
                </a:lnTo>
                <a:close/>
              </a:path>
              <a:path w="8985250" h="500380">
                <a:moveTo>
                  <a:pt x="1281112" y="8292"/>
                </a:moveTo>
                <a:lnTo>
                  <a:pt x="1170540" y="8292"/>
                </a:lnTo>
                <a:lnTo>
                  <a:pt x="1170540" y="492047"/>
                </a:lnTo>
                <a:lnTo>
                  <a:pt x="1281112" y="492047"/>
                </a:lnTo>
                <a:lnTo>
                  <a:pt x="1281112" y="297163"/>
                </a:lnTo>
                <a:lnTo>
                  <a:pt x="1567910" y="297163"/>
                </a:lnTo>
                <a:lnTo>
                  <a:pt x="1567910" y="193501"/>
                </a:lnTo>
                <a:lnTo>
                  <a:pt x="1281112" y="193501"/>
                </a:lnTo>
                <a:lnTo>
                  <a:pt x="1281112" y="8292"/>
                </a:lnTo>
                <a:close/>
              </a:path>
              <a:path w="8985250" h="500380">
                <a:moveTo>
                  <a:pt x="1567910" y="297163"/>
                </a:moveTo>
                <a:lnTo>
                  <a:pt x="1457337" y="297163"/>
                </a:lnTo>
                <a:lnTo>
                  <a:pt x="1457337" y="492047"/>
                </a:lnTo>
                <a:lnTo>
                  <a:pt x="1567910" y="492047"/>
                </a:lnTo>
                <a:lnTo>
                  <a:pt x="1567910" y="297163"/>
                </a:lnTo>
                <a:close/>
              </a:path>
              <a:path w="8985250" h="500380">
                <a:moveTo>
                  <a:pt x="1567910" y="8292"/>
                </a:moveTo>
                <a:lnTo>
                  <a:pt x="1457337" y="8292"/>
                </a:lnTo>
                <a:lnTo>
                  <a:pt x="1457337" y="193501"/>
                </a:lnTo>
                <a:lnTo>
                  <a:pt x="1567910" y="193501"/>
                </a:lnTo>
                <a:lnTo>
                  <a:pt x="1567910" y="8292"/>
                </a:lnTo>
                <a:close/>
              </a:path>
              <a:path w="8985250" h="500380">
                <a:moveTo>
                  <a:pt x="1929951" y="8292"/>
                </a:moveTo>
                <a:lnTo>
                  <a:pt x="1831127" y="8292"/>
                </a:lnTo>
                <a:lnTo>
                  <a:pt x="1630023" y="492047"/>
                </a:lnTo>
                <a:lnTo>
                  <a:pt x="1741287" y="492047"/>
                </a:lnTo>
                <a:lnTo>
                  <a:pt x="1781369" y="390459"/>
                </a:lnTo>
                <a:lnTo>
                  <a:pt x="2088823" y="390459"/>
                </a:lnTo>
                <a:lnTo>
                  <a:pt x="2045730" y="286797"/>
                </a:lnTo>
                <a:lnTo>
                  <a:pt x="1822834" y="286797"/>
                </a:lnTo>
                <a:lnTo>
                  <a:pt x="1877429" y="149964"/>
                </a:lnTo>
                <a:lnTo>
                  <a:pt x="1988846" y="149964"/>
                </a:lnTo>
                <a:lnTo>
                  <a:pt x="1929951" y="8292"/>
                </a:lnTo>
                <a:close/>
              </a:path>
              <a:path w="8985250" h="500380">
                <a:moveTo>
                  <a:pt x="2088823" y="390459"/>
                </a:moveTo>
                <a:lnTo>
                  <a:pt x="1972798" y="390459"/>
                </a:lnTo>
                <a:lnTo>
                  <a:pt x="2012881" y="492047"/>
                </a:lnTo>
                <a:lnTo>
                  <a:pt x="2131055" y="492047"/>
                </a:lnTo>
                <a:lnTo>
                  <a:pt x="2088823" y="390459"/>
                </a:lnTo>
                <a:close/>
              </a:path>
              <a:path w="8985250" h="500380">
                <a:moveTo>
                  <a:pt x="1988846" y="149964"/>
                </a:moveTo>
                <a:lnTo>
                  <a:pt x="1877429" y="149964"/>
                </a:lnTo>
                <a:lnTo>
                  <a:pt x="1931333" y="286797"/>
                </a:lnTo>
                <a:lnTo>
                  <a:pt x="2045730" y="286797"/>
                </a:lnTo>
                <a:lnTo>
                  <a:pt x="1988846" y="149964"/>
                </a:lnTo>
                <a:close/>
              </a:path>
              <a:path w="8985250" h="500380">
                <a:moveTo>
                  <a:pt x="2303552" y="8292"/>
                </a:moveTo>
                <a:lnTo>
                  <a:pt x="2192980" y="8292"/>
                </a:lnTo>
                <a:lnTo>
                  <a:pt x="2192980" y="492047"/>
                </a:lnTo>
                <a:lnTo>
                  <a:pt x="2303552" y="492047"/>
                </a:lnTo>
                <a:lnTo>
                  <a:pt x="2303552" y="297163"/>
                </a:lnTo>
                <a:lnTo>
                  <a:pt x="2590350" y="297163"/>
                </a:lnTo>
                <a:lnTo>
                  <a:pt x="2590350" y="193501"/>
                </a:lnTo>
                <a:lnTo>
                  <a:pt x="2303552" y="193501"/>
                </a:lnTo>
                <a:lnTo>
                  <a:pt x="2303552" y="8292"/>
                </a:lnTo>
                <a:close/>
              </a:path>
              <a:path w="8985250" h="500380">
                <a:moveTo>
                  <a:pt x="2590350" y="297163"/>
                </a:moveTo>
                <a:lnTo>
                  <a:pt x="2479777" y="297163"/>
                </a:lnTo>
                <a:lnTo>
                  <a:pt x="2479777" y="492047"/>
                </a:lnTo>
                <a:lnTo>
                  <a:pt x="2590350" y="492047"/>
                </a:lnTo>
                <a:lnTo>
                  <a:pt x="2590350" y="297163"/>
                </a:lnTo>
                <a:close/>
              </a:path>
              <a:path w="8985250" h="500380">
                <a:moveTo>
                  <a:pt x="2590350" y="8292"/>
                </a:moveTo>
                <a:lnTo>
                  <a:pt x="2479777" y="8292"/>
                </a:lnTo>
                <a:lnTo>
                  <a:pt x="2479777" y="193501"/>
                </a:lnTo>
                <a:lnTo>
                  <a:pt x="2590350" y="193501"/>
                </a:lnTo>
                <a:lnTo>
                  <a:pt x="2590350" y="8292"/>
                </a:lnTo>
                <a:close/>
              </a:path>
              <a:path w="8985250" h="500380">
                <a:moveTo>
                  <a:pt x="2933052" y="0"/>
                </a:moveTo>
                <a:lnTo>
                  <a:pt x="2876297" y="4405"/>
                </a:lnTo>
                <a:lnTo>
                  <a:pt x="2826280" y="17622"/>
                </a:lnTo>
                <a:lnTo>
                  <a:pt x="2783001" y="39650"/>
                </a:lnTo>
                <a:lnTo>
                  <a:pt x="2746460" y="70490"/>
                </a:lnTo>
                <a:lnTo>
                  <a:pt x="2717435" y="108153"/>
                </a:lnTo>
                <a:lnTo>
                  <a:pt x="2696703" y="150655"/>
                </a:lnTo>
                <a:lnTo>
                  <a:pt x="2684263" y="197993"/>
                </a:lnTo>
                <a:lnTo>
                  <a:pt x="2680117" y="250170"/>
                </a:lnTo>
                <a:lnTo>
                  <a:pt x="2684522" y="303513"/>
                </a:lnTo>
                <a:lnTo>
                  <a:pt x="2697739" y="351586"/>
                </a:lnTo>
                <a:lnTo>
                  <a:pt x="2719634" y="394130"/>
                </a:lnTo>
                <a:lnTo>
                  <a:pt x="2750607" y="431924"/>
                </a:lnTo>
                <a:lnTo>
                  <a:pt x="2788487" y="461856"/>
                </a:lnTo>
                <a:lnTo>
                  <a:pt x="2831636" y="483236"/>
                </a:lnTo>
                <a:lnTo>
                  <a:pt x="2880054" y="496064"/>
                </a:lnTo>
                <a:lnTo>
                  <a:pt x="2933743" y="500340"/>
                </a:lnTo>
                <a:lnTo>
                  <a:pt x="2957887" y="499390"/>
                </a:lnTo>
                <a:lnTo>
                  <a:pt x="3003844" y="491788"/>
                </a:lnTo>
                <a:lnTo>
                  <a:pt x="3046086" y="476628"/>
                </a:lnTo>
                <a:lnTo>
                  <a:pt x="3078912" y="456241"/>
                </a:lnTo>
                <a:lnTo>
                  <a:pt x="3091309" y="444363"/>
                </a:lnTo>
                <a:lnTo>
                  <a:pt x="3067069" y="396679"/>
                </a:lnTo>
                <a:lnTo>
                  <a:pt x="2944109" y="396679"/>
                </a:lnTo>
                <a:lnTo>
                  <a:pt x="2913140" y="394130"/>
                </a:lnTo>
                <a:lnTo>
                  <a:pt x="2860272" y="373743"/>
                </a:lnTo>
                <a:lnTo>
                  <a:pt x="2820535" y="333488"/>
                </a:lnTo>
                <a:lnTo>
                  <a:pt x="2800149" y="280621"/>
                </a:lnTo>
                <a:lnTo>
                  <a:pt x="2797600" y="250170"/>
                </a:lnTo>
                <a:lnTo>
                  <a:pt x="2799976" y="217257"/>
                </a:lnTo>
                <a:lnTo>
                  <a:pt x="2818980" y="163353"/>
                </a:lnTo>
                <a:lnTo>
                  <a:pt x="2856212" y="125430"/>
                </a:lnTo>
                <a:lnTo>
                  <a:pt x="2904933" y="106080"/>
                </a:lnTo>
                <a:lnTo>
                  <a:pt x="2933052" y="103661"/>
                </a:lnTo>
                <a:lnTo>
                  <a:pt x="3049458" y="103661"/>
                </a:lnTo>
                <a:lnTo>
                  <a:pt x="3080942" y="50448"/>
                </a:lnTo>
                <a:lnTo>
                  <a:pt x="3036757" y="21293"/>
                </a:lnTo>
                <a:lnTo>
                  <a:pt x="2997970" y="7774"/>
                </a:lnTo>
                <a:lnTo>
                  <a:pt x="2955468" y="863"/>
                </a:lnTo>
                <a:lnTo>
                  <a:pt x="2933052" y="0"/>
                </a:lnTo>
                <a:close/>
              </a:path>
              <a:path w="8985250" h="500380">
                <a:moveTo>
                  <a:pt x="3049153" y="361434"/>
                </a:moveTo>
                <a:lnTo>
                  <a:pt x="3024965" y="376853"/>
                </a:lnTo>
                <a:lnTo>
                  <a:pt x="2999395" y="387867"/>
                </a:lnTo>
                <a:lnTo>
                  <a:pt x="2972443" y="394476"/>
                </a:lnTo>
                <a:lnTo>
                  <a:pt x="2944109" y="396679"/>
                </a:lnTo>
                <a:lnTo>
                  <a:pt x="3067069" y="396679"/>
                </a:lnTo>
                <a:lnTo>
                  <a:pt x="3049153" y="361434"/>
                </a:lnTo>
                <a:close/>
              </a:path>
              <a:path w="8985250" h="500380">
                <a:moveTo>
                  <a:pt x="3049458" y="103661"/>
                </a:moveTo>
                <a:lnTo>
                  <a:pt x="2933052" y="103661"/>
                </a:lnTo>
                <a:lnTo>
                  <a:pt x="2958146" y="105519"/>
                </a:lnTo>
                <a:lnTo>
                  <a:pt x="2982982" y="111090"/>
                </a:lnTo>
                <a:lnTo>
                  <a:pt x="3007558" y="120377"/>
                </a:lnTo>
                <a:lnTo>
                  <a:pt x="3031876" y="133378"/>
                </a:lnTo>
                <a:lnTo>
                  <a:pt x="3049458" y="103661"/>
                </a:lnTo>
                <a:close/>
              </a:path>
              <a:path w="8985250" h="500380">
                <a:moveTo>
                  <a:pt x="3369122" y="0"/>
                </a:moveTo>
                <a:lnTo>
                  <a:pt x="3314743" y="4492"/>
                </a:lnTo>
                <a:lnTo>
                  <a:pt x="3265633" y="17968"/>
                </a:lnTo>
                <a:lnTo>
                  <a:pt x="3221793" y="40428"/>
                </a:lnTo>
                <a:lnTo>
                  <a:pt x="3183222" y="71872"/>
                </a:lnTo>
                <a:lnTo>
                  <a:pt x="3152080" y="109708"/>
                </a:lnTo>
                <a:lnTo>
                  <a:pt x="3129836" y="152037"/>
                </a:lnTo>
                <a:lnTo>
                  <a:pt x="3116490" y="198857"/>
                </a:lnTo>
                <a:lnTo>
                  <a:pt x="3112041" y="250170"/>
                </a:lnTo>
                <a:lnTo>
                  <a:pt x="3116533" y="304031"/>
                </a:lnTo>
                <a:lnTo>
                  <a:pt x="3130009" y="352277"/>
                </a:lnTo>
                <a:lnTo>
                  <a:pt x="3152469" y="394908"/>
                </a:lnTo>
                <a:lnTo>
                  <a:pt x="3183913" y="431924"/>
                </a:lnTo>
                <a:lnTo>
                  <a:pt x="3222700" y="461856"/>
                </a:lnTo>
                <a:lnTo>
                  <a:pt x="3266497" y="483236"/>
                </a:lnTo>
                <a:lnTo>
                  <a:pt x="3315304" y="496064"/>
                </a:lnTo>
                <a:lnTo>
                  <a:pt x="3369122" y="500340"/>
                </a:lnTo>
                <a:lnTo>
                  <a:pt x="3422335" y="495935"/>
                </a:lnTo>
                <a:lnTo>
                  <a:pt x="3470711" y="482718"/>
                </a:lnTo>
                <a:lnTo>
                  <a:pt x="3514249" y="460690"/>
                </a:lnTo>
                <a:lnTo>
                  <a:pt x="3552949" y="429850"/>
                </a:lnTo>
                <a:lnTo>
                  <a:pt x="3581175" y="396679"/>
                </a:lnTo>
                <a:lnTo>
                  <a:pt x="3369122" y="396679"/>
                </a:lnTo>
                <a:lnTo>
                  <a:pt x="3341842" y="394130"/>
                </a:lnTo>
                <a:lnTo>
                  <a:pt x="3341200" y="394130"/>
                </a:lnTo>
                <a:lnTo>
                  <a:pt x="3315045" y="386140"/>
                </a:lnTo>
                <a:lnTo>
                  <a:pt x="3270298" y="354523"/>
                </a:lnTo>
                <a:lnTo>
                  <a:pt x="3239718" y="307011"/>
                </a:lnTo>
                <a:lnTo>
                  <a:pt x="3229524" y="250170"/>
                </a:lnTo>
                <a:lnTo>
                  <a:pt x="3231986" y="219201"/>
                </a:lnTo>
                <a:lnTo>
                  <a:pt x="3251682" y="166333"/>
                </a:lnTo>
                <a:lnTo>
                  <a:pt x="3289950" y="126596"/>
                </a:lnTo>
                <a:lnTo>
                  <a:pt x="3340054" y="106210"/>
                </a:lnTo>
                <a:lnTo>
                  <a:pt x="3369122" y="103661"/>
                </a:lnTo>
                <a:lnTo>
                  <a:pt x="3583868" y="103661"/>
                </a:lnTo>
                <a:lnTo>
                  <a:pt x="3553640" y="68416"/>
                </a:lnTo>
                <a:lnTo>
                  <a:pt x="3515415" y="38484"/>
                </a:lnTo>
                <a:lnTo>
                  <a:pt x="3471920" y="17104"/>
                </a:lnTo>
                <a:lnTo>
                  <a:pt x="3423156" y="4276"/>
                </a:lnTo>
                <a:lnTo>
                  <a:pt x="3369122" y="0"/>
                </a:lnTo>
                <a:close/>
              </a:path>
              <a:path w="8985250" h="500380">
                <a:moveTo>
                  <a:pt x="3583868" y="103661"/>
                </a:moveTo>
                <a:lnTo>
                  <a:pt x="3369122" y="103661"/>
                </a:lnTo>
                <a:lnTo>
                  <a:pt x="3397370" y="106210"/>
                </a:lnTo>
                <a:lnTo>
                  <a:pt x="3423372" y="113855"/>
                </a:lnTo>
                <a:lnTo>
                  <a:pt x="3468637" y="144435"/>
                </a:lnTo>
                <a:lnTo>
                  <a:pt x="3498699" y="190910"/>
                </a:lnTo>
                <a:lnTo>
                  <a:pt x="3508720" y="250170"/>
                </a:lnTo>
                <a:lnTo>
                  <a:pt x="3506496" y="279757"/>
                </a:lnTo>
                <a:lnTo>
                  <a:pt x="3488117" y="333488"/>
                </a:lnTo>
                <a:lnTo>
                  <a:pt x="3451922" y="373743"/>
                </a:lnTo>
                <a:lnTo>
                  <a:pt x="3400437" y="394130"/>
                </a:lnTo>
                <a:lnTo>
                  <a:pt x="3369122" y="396679"/>
                </a:lnTo>
                <a:lnTo>
                  <a:pt x="3581175" y="396679"/>
                </a:lnTo>
                <a:lnTo>
                  <a:pt x="3584998" y="392187"/>
                </a:lnTo>
                <a:lnTo>
                  <a:pt x="3607890" y="349685"/>
                </a:lnTo>
                <a:lnTo>
                  <a:pt x="3621625" y="302346"/>
                </a:lnTo>
                <a:lnTo>
                  <a:pt x="3626203" y="250170"/>
                </a:lnTo>
                <a:lnTo>
                  <a:pt x="3621668" y="196309"/>
                </a:lnTo>
                <a:lnTo>
                  <a:pt x="3608062" y="148063"/>
                </a:lnTo>
                <a:lnTo>
                  <a:pt x="3585386" y="105432"/>
                </a:lnTo>
                <a:lnTo>
                  <a:pt x="3583868" y="103661"/>
                </a:lnTo>
                <a:close/>
              </a:path>
              <a:path w="8985250" h="500380">
                <a:moveTo>
                  <a:pt x="3862699" y="5528"/>
                </a:moveTo>
                <a:lnTo>
                  <a:pt x="3828922" y="5787"/>
                </a:lnTo>
                <a:lnTo>
                  <a:pt x="3793245" y="6565"/>
                </a:lnTo>
                <a:lnTo>
                  <a:pt x="3755668" y="7861"/>
                </a:lnTo>
                <a:lnTo>
                  <a:pt x="3716190" y="9675"/>
                </a:lnTo>
                <a:lnTo>
                  <a:pt x="3716190" y="490665"/>
                </a:lnTo>
                <a:lnTo>
                  <a:pt x="3740939" y="492479"/>
                </a:lnTo>
                <a:lnTo>
                  <a:pt x="3772340" y="493775"/>
                </a:lnTo>
                <a:lnTo>
                  <a:pt x="3810393" y="494553"/>
                </a:lnTo>
                <a:lnTo>
                  <a:pt x="3855097" y="494812"/>
                </a:lnTo>
                <a:lnTo>
                  <a:pt x="3893518" y="492479"/>
                </a:lnTo>
                <a:lnTo>
                  <a:pt x="3894016" y="492479"/>
                </a:lnTo>
                <a:lnTo>
                  <a:pt x="3960573" y="473431"/>
                </a:lnTo>
                <a:lnTo>
                  <a:pt x="4010158" y="435336"/>
                </a:lnTo>
                <a:lnTo>
                  <a:pt x="4032061" y="391150"/>
                </a:lnTo>
                <a:lnTo>
                  <a:pt x="3864081" y="391150"/>
                </a:lnTo>
                <a:lnTo>
                  <a:pt x="3853455" y="390891"/>
                </a:lnTo>
                <a:lnTo>
                  <a:pt x="3843694" y="390113"/>
                </a:lnTo>
                <a:lnTo>
                  <a:pt x="3834796" y="388818"/>
                </a:lnTo>
                <a:lnTo>
                  <a:pt x="3826763" y="387003"/>
                </a:lnTo>
                <a:lnTo>
                  <a:pt x="3826763" y="296472"/>
                </a:lnTo>
                <a:lnTo>
                  <a:pt x="4030346" y="296472"/>
                </a:lnTo>
                <a:lnTo>
                  <a:pt x="4028039" y="290080"/>
                </a:lnTo>
                <a:lnTo>
                  <a:pt x="3997804" y="250861"/>
                </a:lnTo>
                <a:lnTo>
                  <a:pt x="3969816" y="234966"/>
                </a:lnTo>
                <a:lnTo>
                  <a:pt x="3969816" y="233584"/>
                </a:lnTo>
                <a:lnTo>
                  <a:pt x="3994004" y="213111"/>
                </a:lnTo>
                <a:lnTo>
                  <a:pt x="4003334" y="199721"/>
                </a:lnTo>
                <a:lnTo>
                  <a:pt x="3826763" y="199721"/>
                </a:lnTo>
                <a:lnTo>
                  <a:pt x="3826763" y="111954"/>
                </a:lnTo>
                <a:lnTo>
                  <a:pt x="3837215" y="110745"/>
                </a:lnTo>
                <a:lnTo>
                  <a:pt x="3845996" y="109924"/>
                </a:lnTo>
                <a:lnTo>
                  <a:pt x="3845789" y="109924"/>
                </a:lnTo>
                <a:lnTo>
                  <a:pt x="3854492" y="109363"/>
                </a:lnTo>
                <a:lnTo>
                  <a:pt x="3861316" y="109190"/>
                </a:lnTo>
                <a:lnTo>
                  <a:pt x="4023479" y="109190"/>
                </a:lnTo>
                <a:lnTo>
                  <a:pt x="4022511" y="99299"/>
                </a:lnTo>
                <a:lnTo>
                  <a:pt x="4001778" y="55415"/>
                </a:lnTo>
                <a:lnTo>
                  <a:pt x="3960789" y="23799"/>
                </a:lnTo>
                <a:lnTo>
                  <a:pt x="3900319" y="7558"/>
                </a:lnTo>
                <a:lnTo>
                  <a:pt x="3862699" y="5528"/>
                </a:lnTo>
                <a:close/>
              </a:path>
              <a:path w="8985250" h="500380">
                <a:moveTo>
                  <a:pt x="4030346" y="296472"/>
                </a:moveTo>
                <a:lnTo>
                  <a:pt x="3869609" y="296472"/>
                </a:lnTo>
                <a:lnTo>
                  <a:pt x="3895309" y="299193"/>
                </a:lnTo>
                <a:lnTo>
                  <a:pt x="3913666" y="307357"/>
                </a:lnTo>
                <a:lnTo>
                  <a:pt x="3924680" y="320962"/>
                </a:lnTo>
                <a:lnTo>
                  <a:pt x="3928351" y="340010"/>
                </a:lnTo>
                <a:lnTo>
                  <a:pt x="3924334" y="362384"/>
                </a:lnTo>
                <a:lnTo>
                  <a:pt x="3912284" y="378365"/>
                </a:lnTo>
                <a:lnTo>
                  <a:pt x="3892199" y="387954"/>
                </a:lnTo>
                <a:lnTo>
                  <a:pt x="3864081" y="391150"/>
                </a:lnTo>
                <a:lnTo>
                  <a:pt x="4032061" y="391150"/>
                </a:lnTo>
                <a:lnTo>
                  <a:pt x="4035727" y="379704"/>
                </a:lnTo>
                <a:lnTo>
                  <a:pt x="4038924" y="345539"/>
                </a:lnTo>
                <a:lnTo>
                  <a:pt x="4037714" y="325325"/>
                </a:lnTo>
                <a:lnTo>
                  <a:pt x="4034188" y="307357"/>
                </a:lnTo>
                <a:lnTo>
                  <a:pt x="4034086" y="306838"/>
                </a:lnTo>
                <a:lnTo>
                  <a:pt x="4030346" y="296472"/>
                </a:lnTo>
                <a:close/>
              </a:path>
              <a:path w="8985250" h="500380">
                <a:moveTo>
                  <a:pt x="4023479" y="109190"/>
                </a:moveTo>
                <a:lnTo>
                  <a:pt x="3861316" y="109190"/>
                </a:lnTo>
                <a:lnTo>
                  <a:pt x="3872244" y="109924"/>
                </a:lnTo>
                <a:lnTo>
                  <a:pt x="3882222" y="112127"/>
                </a:lnTo>
                <a:lnTo>
                  <a:pt x="3913579" y="143226"/>
                </a:lnTo>
                <a:lnTo>
                  <a:pt x="3914530" y="152728"/>
                </a:lnTo>
                <a:lnTo>
                  <a:pt x="3911333" y="173287"/>
                </a:lnTo>
                <a:lnTo>
                  <a:pt x="3901745" y="187973"/>
                </a:lnTo>
                <a:lnTo>
                  <a:pt x="3885763" y="196784"/>
                </a:lnTo>
                <a:lnTo>
                  <a:pt x="3863390" y="199721"/>
                </a:lnTo>
                <a:lnTo>
                  <a:pt x="4003334" y="199721"/>
                </a:lnTo>
                <a:lnTo>
                  <a:pt x="4011281" y="188318"/>
                </a:lnTo>
                <a:lnTo>
                  <a:pt x="4021647" y="159207"/>
                </a:lnTo>
                <a:lnTo>
                  <a:pt x="4025102" y="125776"/>
                </a:lnTo>
                <a:lnTo>
                  <a:pt x="4023766" y="112127"/>
                </a:lnTo>
                <a:lnTo>
                  <a:pt x="4023749" y="111954"/>
                </a:lnTo>
                <a:lnTo>
                  <a:pt x="4023631" y="110745"/>
                </a:lnTo>
                <a:lnTo>
                  <a:pt x="4023551" y="109924"/>
                </a:lnTo>
                <a:lnTo>
                  <a:pt x="4023479" y="109190"/>
                </a:lnTo>
                <a:close/>
              </a:path>
              <a:path w="8985250" h="500380">
                <a:moveTo>
                  <a:pt x="4629932" y="8292"/>
                </a:moveTo>
                <a:lnTo>
                  <a:pt x="4519359" y="8292"/>
                </a:lnTo>
                <a:lnTo>
                  <a:pt x="4519359" y="492047"/>
                </a:lnTo>
                <a:lnTo>
                  <a:pt x="4629932" y="492047"/>
                </a:lnTo>
                <a:lnTo>
                  <a:pt x="4629932" y="8292"/>
                </a:lnTo>
                <a:close/>
              </a:path>
              <a:path w="8985250" h="500380">
                <a:moveTo>
                  <a:pt x="4253294" y="8292"/>
                </a:moveTo>
                <a:lnTo>
                  <a:pt x="4142722" y="8292"/>
                </a:lnTo>
                <a:lnTo>
                  <a:pt x="4142722" y="492091"/>
                </a:lnTo>
                <a:lnTo>
                  <a:pt x="4156370" y="492091"/>
                </a:lnTo>
                <a:lnTo>
                  <a:pt x="4258362" y="493430"/>
                </a:lnTo>
                <a:lnTo>
                  <a:pt x="4272644" y="493430"/>
                </a:lnTo>
                <a:lnTo>
                  <a:pt x="4317089" y="490492"/>
                </a:lnTo>
                <a:lnTo>
                  <a:pt x="4356438" y="481681"/>
                </a:lnTo>
                <a:lnTo>
                  <a:pt x="4419844" y="446436"/>
                </a:lnTo>
                <a:lnTo>
                  <a:pt x="4459235" y="390977"/>
                </a:lnTo>
                <a:lnTo>
                  <a:pt x="4459590" y="389768"/>
                </a:lnTo>
                <a:lnTo>
                  <a:pt x="4285775" y="389768"/>
                </a:lnTo>
                <a:lnTo>
                  <a:pt x="4279857" y="389595"/>
                </a:lnTo>
                <a:lnTo>
                  <a:pt x="4272472" y="389077"/>
                </a:lnTo>
                <a:lnTo>
                  <a:pt x="4263617" y="388213"/>
                </a:lnTo>
                <a:lnTo>
                  <a:pt x="4253294" y="387003"/>
                </a:lnTo>
                <a:lnTo>
                  <a:pt x="4253294" y="263991"/>
                </a:lnTo>
                <a:lnTo>
                  <a:pt x="4264956" y="262480"/>
                </a:lnTo>
                <a:lnTo>
                  <a:pt x="4274372" y="261400"/>
                </a:lnTo>
                <a:lnTo>
                  <a:pt x="4281542" y="260752"/>
                </a:lnTo>
                <a:lnTo>
                  <a:pt x="4286466" y="260536"/>
                </a:lnTo>
                <a:lnTo>
                  <a:pt x="4463439" y="260536"/>
                </a:lnTo>
                <a:lnTo>
                  <a:pt x="4460963" y="251207"/>
                </a:lnTo>
                <a:lnTo>
                  <a:pt x="4426755" y="199721"/>
                </a:lnTo>
                <a:lnTo>
                  <a:pt x="4371641" y="167586"/>
                </a:lnTo>
                <a:lnTo>
                  <a:pt x="4336818" y="159639"/>
                </a:lnTo>
                <a:lnTo>
                  <a:pt x="4253294" y="159639"/>
                </a:lnTo>
                <a:lnTo>
                  <a:pt x="4253294" y="8292"/>
                </a:lnTo>
                <a:close/>
              </a:path>
              <a:path w="8985250" h="500380">
                <a:moveTo>
                  <a:pt x="4463439" y="260536"/>
                </a:moveTo>
                <a:lnTo>
                  <a:pt x="4286466" y="260536"/>
                </a:lnTo>
                <a:lnTo>
                  <a:pt x="4301799" y="261529"/>
                </a:lnTo>
                <a:lnTo>
                  <a:pt x="4315318" y="264510"/>
                </a:lnTo>
                <a:lnTo>
                  <a:pt x="4350391" y="295954"/>
                </a:lnTo>
                <a:lnTo>
                  <a:pt x="4354883" y="322733"/>
                </a:lnTo>
                <a:lnTo>
                  <a:pt x="4350563" y="352061"/>
                </a:lnTo>
                <a:lnTo>
                  <a:pt x="4337606" y="373009"/>
                </a:lnTo>
                <a:lnTo>
                  <a:pt x="4316009" y="385578"/>
                </a:lnTo>
                <a:lnTo>
                  <a:pt x="4285775" y="389768"/>
                </a:lnTo>
                <a:lnTo>
                  <a:pt x="4459590" y="389768"/>
                </a:lnTo>
                <a:lnTo>
                  <a:pt x="4469083" y="357417"/>
                </a:lnTo>
                <a:lnTo>
                  <a:pt x="4472366" y="319969"/>
                </a:lnTo>
                <a:lnTo>
                  <a:pt x="4469515" y="283428"/>
                </a:lnTo>
                <a:lnTo>
                  <a:pt x="4463497" y="260752"/>
                </a:lnTo>
                <a:lnTo>
                  <a:pt x="4463439" y="260536"/>
                </a:lnTo>
                <a:close/>
              </a:path>
              <a:path w="8985250" h="500380">
                <a:moveTo>
                  <a:pt x="4296141" y="156874"/>
                </a:moveTo>
                <a:lnTo>
                  <a:pt x="4284911" y="157047"/>
                </a:lnTo>
                <a:lnTo>
                  <a:pt x="4274026" y="157565"/>
                </a:lnTo>
                <a:lnTo>
                  <a:pt x="4263487" y="158429"/>
                </a:lnTo>
                <a:lnTo>
                  <a:pt x="4253294" y="159639"/>
                </a:lnTo>
                <a:lnTo>
                  <a:pt x="4337739" y="159639"/>
                </a:lnTo>
                <a:lnTo>
                  <a:pt x="4296141" y="156874"/>
                </a:lnTo>
                <a:close/>
              </a:path>
              <a:path w="8985250" h="500380">
                <a:moveTo>
                  <a:pt x="5040956" y="8292"/>
                </a:moveTo>
                <a:lnTo>
                  <a:pt x="4754158" y="8292"/>
                </a:lnTo>
                <a:lnTo>
                  <a:pt x="4754158" y="492047"/>
                </a:lnTo>
                <a:lnTo>
                  <a:pt x="5047867" y="492047"/>
                </a:lnTo>
                <a:lnTo>
                  <a:pt x="5047867" y="388386"/>
                </a:lnTo>
                <a:lnTo>
                  <a:pt x="4864731" y="388386"/>
                </a:lnTo>
                <a:lnTo>
                  <a:pt x="4864731" y="300619"/>
                </a:lnTo>
                <a:lnTo>
                  <a:pt x="5020224" y="300619"/>
                </a:lnTo>
                <a:lnTo>
                  <a:pt x="5020224" y="196957"/>
                </a:lnTo>
                <a:lnTo>
                  <a:pt x="4864731" y="196957"/>
                </a:lnTo>
                <a:lnTo>
                  <a:pt x="4864731" y="111954"/>
                </a:lnTo>
                <a:lnTo>
                  <a:pt x="5040956" y="111954"/>
                </a:lnTo>
                <a:lnTo>
                  <a:pt x="5040956" y="8292"/>
                </a:lnTo>
                <a:close/>
              </a:path>
              <a:path w="8985250" h="500380">
                <a:moveTo>
                  <a:pt x="5680476" y="8292"/>
                </a:moveTo>
                <a:lnTo>
                  <a:pt x="5290016" y="8292"/>
                </a:lnTo>
                <a:lnTo>
                  <a:pt x="5290016" y="492047"/>
                </a:lnTo>
                <a:lnTo>
                  <a:pt x="5400589" y="492047"/>
                </a:lnTo>
                <a:lnTo>
                  <a:pt x="5400589" y="111954"/>
                </a:lnTo>
                <a:lnTo>
                  <a:pt x="5680476" y="111954"/>
                </a:lnTo>
                <a:lnTo>
                  <a:pt x="5680476" y="8292"/>
                </a:lnTo>
                <a:close/>
              </a:path>
              <a:path w="8985250" h="500380">
                <a:moveTo>
                  <a:pt x="5680476" y="111954"/>
                </a:moveTo>
                <a:lnTo>
                  <a:pt x="5569903" y="111954"/>
                </a:lnTo>
                <a:lnTo>
                  <a:pt x="5569903" y="492047"/>
                </a:lnTo>
                <a:lnTo>
                  <a:pt x="5680476" y="492047"/>
                </a:lnTo>
                <a:lnTo>
                  <a:pt x="5680476" y="111954"/>
                </a:lnTo>
                <a:close/>
              </a:path>
              <a:path w="8985250" h="500380">
                <a:moveTo>
                  <a:pt x="6042685" y="8292"/>
                </a:moveTo>
                <a:lnTo>
                  <a:pt x="5943860" y="8292"/>
                </a:lnTo>
                <a:lnTo>
                  <a:pt x="5742757" y="492047"/>
                </a:lnTo>
                <a:lnTo>
                  <a:pt x="5854020" y="492047"/>
                </a:lnTo>
                <a:lnTo>
                  <a:pt x="5894103" y="390459"/>
                </a:lnTo>
                <a:lnTo>
                  <a:pt x="6201557" y="390459"/>
                </a:lnTo>
                <a:lnTo>
                  <a:pt x="6158463" y="286797"/>
                </a:lnTo>
                <a:lnTo>
                  <a:pt x="5935567" y="286797"/>
                </a:lnTo>
                <a:lnTo>
                  <a:pt x="5990163" y="149964"/>
                </a:lnTo>
                <a:lnTo>
                  <a:pt x="6101579" y="149964"/>
                </a:lnTo>
                <a:lnTo>
                  <a:pt x="6042685" y="8292"/>
                </a:lnTo>
                <a:close/>
              </a:path>
              <a:path w="8985250" h="500380">
                <a:moveTo>
                  <a:pt x="6201557" y="390459"/>
                </a:moveTo>
                <a:lnTo>
                  <a:pt x="6085531" y="390459"/>
                </a:lnTo>
                <a:lnTo>
                  <a:pt x="6125614" y="492047"/>
                </a:lnTo>
                <a:lnTo>
                  <a:pt x="6243788" y="492047"/>
                </a:lnTo>
                <a:lnTo>
                  <a:pt x="6201557" y="390459"/>
                </a:lnTo>
                <a:close/>
              </a:path>
              <a:path w="8985250" h="500380">
                <a:moveTo>
                  <a:pt x="6101579" y="149964"/>
                </a:moveTo>
                <a:lnTo>
                  <a:pt x="5990163" y="149964"/>
                </a:lnTo>
                <a:lnTo>
                  <a:pt x="6044067" y="286797"/>
                </a:lnTo>
                <a:lnTo>
                  <a:pt x="6158463" y="286797"/>
                </a:lnTo>
                <a:lnTo>
                  <a:pt x="6101579" y="149964"/>
                </a:lnTo>
                <a:close/>
              </a:path>
              <a:path w="8985250" h="500380">
                <a:moveTo>
                  <a:pt x="6454327" y="6953"/>
                </a:moveTo>
                <a:lnTo>
                  <a:pt x="6433952" y="6953"/>
                </a:lnTo>
                <a:lnTo>
                  <a:pt x="6316310" y="8292"/>
                </a:lnTo>
                <a:lnTo>
                  <a:pt x="6305713" y="8292"/>
                </a:lnTo>
                <a:lnTo>
                  <a:pt x="6305713" y="492047"/>
                </a:lnTo>
                <a:lnTo>
                  <a:pt x="6416286" y="492047"/>
                </a:lnTo>
                <a:lnTo>
                  <a:pt x="6416286" y="327571"/>
                </a:lnTo>
                <a:lnTo>
                  <a:pt x="6497325" y="327571"/>
                </a:lnTo>
                <a:lnTo>
                  <a:pt x="6543099" y="317896"/>
                </a:lnTo>
                <a:lnTo>
                  <a:pt x="6600113" y="282651"/>
                </a:lnTo>
                <a:lnTo>
                  <a:pt x="6636913" y="229956"/>
                </a:lnTo>
                <a:lnTo>
                  <a:pt x="6638127" y="225982"/>
                </a:lnTo>
                <a:lnTo>
                  <a:pt x="6466735" y="225982"/>
                </a:lnTo>
                <a:lnTo>
                  <a:pt x="6455548" y="225766"/>
                </a:lnTo>
                <a:lnTo>
                  <a:pt x="6443411" y="225118"/>
                </a:lnTo>
                <a:lnTo>
                  <a:pt x="6430323" y="224038"/>
                </a:lnTo>
                <a:lnTo>
                  <a:pt x="6416286" y="222527"/>
                </a:lnTo>
                <a:lnTo>
                  <a:pt x="6416286" y="111954"/>
                </a:lnTo>
                <a:lnTo>
                  <a:pt x="6441165" y="111954"/>
                </a:lnTo>
                <a:lnTo>
                  <a:pt x="6448997" y="111493"/>
                </a:lnTo>
                <a:lnTo>
                  <a:pt x="6454756" y="111263"/>
                </a:lnTo>
                <a:lnTo>
                  <a:pt x="6458442" y="111263"/>
                </a:lnTo>
                <a:lnTo>
                  <a:pt x="6462127" y="110802"/>
                </a:lnTo>
                <a:lnTo>
                  <a:pt x="6464201" y="110572"/>
                </a:lnTo>
                <a:lnTo>
                  <a:pt x="6639681" y="110572"/>
                </a:lnTo>
                <a:lnTo>
                  <a:pt x="6637604" y="103316"/>
                </a:lnTo>
                <a:lnTo>
                  <a:pt x="6602877" y="52521"/>
                </a:lnTo>
                <a:lnTo>
                  <a:pt x="6542062" y="18313"/>
                </a:lnTo>
                <a:lnTo>
                  <a:pt x="6501288" y="9761"/>
                </a:lnTo>
                <a:lnTo>
                  <a:pt x="6454327" y="6953"/>
                </a:lnTo>
                <a:close/>
              </a:path>
              <a:path w="8985250" h="500380">
                <a:moveTo>
                  <a:pt x="6497325" y="327571"/>
                </a:moveTo>
                <a:lnTo>
                  <a:pt x="6416286" y="327571"/>
                </a:lnTo>
                <a:lnTo>
                  <a:pt x="6426393" y="328478"/>
                </a:lnTo>
                <a:lnTo>
                  <a:pt x="6438746" y="329126"/>
                </a:lnTo>
                <a:lnTo>
                  <a:pt x="6453345" y="329514"/>
                </a:lnTo>
                <a:lnTo>
                  <a:pt x="6470190" y="329644"/>
                </a:lnTo>
                <a:lnTo>
                  <a:pt x="6497325" y="327571"/>
                </a:lnTo>
                <a:close/>
              </a:path>
              <a:path w="8985250" h="500380">
                <a:moveTo>
                  <a:pt x="6639681" y="110572"/>
                </a:moveTo>
                <a:lnTo>
                  <a:pt x="6464661" y="110572"/>
                </a:lnTo>
                <a:lnTo>
                  <a:pt x="6493989" y="114071"/>
                </a:lnTo>
                <a:lnTo>
                  <a:pt x="6514937" y="124566"/>
                </a:lnTo>
                <a:lnTo>
                  <a:pt x="6527506" y="142059"/>
                </a:lnTo>
                <a:lnTo>
                  <a:pt x="6531696" y="166549"/>
                </a:lnTo>
                <a:lnTo>
                  <a:pt x="6530530" y="180501"/>
                </a:lnTo>
                <a:lnTo>
                  <a:pt x="6503405" y="217819"/>
                </a:lnTo>
                <a:lnTo>
                  <a:pt x="6480060" y="225118"/>
                </a:lnTo>
                <a:lnTo>
                  <a:pt x="6479610" y="225118"/>
                </a:lnTo>
                <a:lnTo>
                  <a:pt x="6466735" y="225982"/>
                </a:lnTo>
                <a:lnTo>
                  <a:pt x="6638127" y="225982"/>
                </a:lnTo>
                <a:lnTo>
                  <a:pt x="6646113" y="199851"/>
                </a:lnTo>
                <a:lnTo>
                  <a:pt x="6649179" y="167240"/>
                </a:lnTo>
                <a:lnTo>
                  <a:pt x="6646285" y="133637"/>
                </a:lnTo>
                <a:lnTo>
                  <a:pt x="6639747" y="110802"/>
                </a:lnTo>
                <a:lnTo>
                  <a:pt x="6639681" y="110572"/>
                </a:lnTo>
                <a:close/>
              </a:path>
              <a:path w="8985250" h="500380">
                <a:moveTo>
                  <a:pt x="6931296" y="111954"/>
                </a:moveTo>
                <a:lnTo>
                  <a:pt x="6820724" y="111954"/>
                </a:lnTo>
                <a:lnTo>
                  <a:pt x="6820724" y="492047"/>
                </a:lnTo>
                <a:lnTo>
                  <a:pt x="6931296" y="492047"/>
                </a:lnTo>
                <a:lnTo>
                  <a:pt x="6931296" y="111954"/>
                </a:lnTo>
                <a:close/>
              </a:path>
              <a:path w="8985250" h="500380">
                <a:moveTo>
                  <a:pt x="7076423" y="8292"/>
                </a:moveTo>
                <a:lnTo>
                  <a:pt x="6675597" y="8292"/>
                </a:lnTo>
                <a:lnTo>
                  <a:pt x="6675597" y="111954"/>
                </a:lnTo>
                <a:lnTo>
                  <a:pt x="7076423" y="111954"/>
                </a:lnTo>
                <a:lnTo>
                  <a:pt x="7076423" y="8292"/>
                </a:lnTo>
                <a:close/>
              </a:path>
              <a:path w="8985250" h="500380">
                <a:moveTo>
                  <a:pt x="7255831" y="8292"/>
                </a:moveTo>
                <a:lnTo>
                  <a:pt x="7145269" y="8292"/>
                </a:lnTo>
                <a:lnTo>
                  <a:pt x="7145269" y="492047"/>
                </a:lnTo>
                <a:lnTo>
                  <a:pt x="7255831" y="492047"/>
                </a:lnTo>
                <a:lnTo>
                  <a:pt x="7255831" y="297163"/>
                </a:lnTo>
                <a:lnTo>
                  <a:pt x="7542639" y="297163"/>
                </a:lnTo>
                <a:lnTo>
                  <a:pt x="7542639" y="193501"/>
                </a:lnTo>
                <a:lnTo>
                  <a:pt x="7255831" y="193501"/>
                </a:lnTo>
                <a:lnTo>
                  <a:pt x="7255831" y="8292"/>
                </a:lnTo>
                <a:close/>
              </a:path>
              <a:path w="8985250" h="500380">
                <a:moveTo>
                  <a:pt x="7542639" y="297163"/>
                </a:moveTo>
                <a:lnTo>
                  <a:pt x="7432066" y="297163"/>
                </a:lnTo>
                <a:lnTo>
                  <a:pt x="7432066" y="492047"/>
                </a:lnTo>
                <a:lnTo>
                  <a:pt x="7542639" y="492047"/>
                </a:lnTo>
                <a:lnTo>
                  <a:pt x="7542639" y="297163"/>
                </a:lnTo>
                <a:close/>
              </a:path>
              <a:path w="8985250" h="500380">
                <a:moveTo>
                  <a:pt x="7542639" y="8292"/>
                </a:moveTo>
                <a:lnTo>
                  <a:pt x="7432066" y="8292"/>
                </a:lnTo>
                <a:lnTo>
                  <a:pt x="7432066" y="193501"/>
                </a:lnTo>
                <a:lnTo>
                  <a:pt x="7542639" y="193501"/>
                </a:lnTo>
                <a:lnTo>
                  <a:pt x="7542639" y="8292"/>
                </a:lnTo>
                <a:close/>
              </a:path>
              <a:path w="8985250" h="500380">
                <a:moveTo>
                  <a:pt x="7953747" y="8292"/>
                </a:moveTo>
                <a:lnTo>
                  <a:pt x="7666949" y="8292"/>
                </a:lnTo>
                <a:lnTo>
                  <a:pt x="7666949" y="492047"/>
                </a:lnTo>
                <a:lnTo>
                  <a:pt x="7960658" y="492047"/>
                </a:lnTo>
                <a:lnTo>
                  <a:pt x="7960658" y="388386"/>
                </a:lnTo>
                <a:lnTo>
                  <a:pt x="7777522" y="388386"/>
                </a:lnTo>
                <a:lnTo>
                  <a:pt x="7777522" y="300619"/>
                </a:lnTo>
                <a:lnTo>
                  <a:pt x="7933014" y="300619"/>
                </a:lnTo>
                <a:lnTo>
                  <a:pt x="7933014" y="196957"/>
                </a:lnTo>
                <a:lnTo>
                  <a:pt x="7777522" y="196957"/>
                </a:lnTo>
                <a:lnTo>
                  <a:pt x="7777522" y="111954"/>
                </a:lnTo>
                <a:lnTo>
                  <a:pt x="7953747" y="111954"/>
                </a:lnTo>
                <a:lnTo>
                  <a:pt x="7953747" y="8292"/>
                </a:lnTo>
                <a:close/>
              </a:path>
              <a:path w="8985250" h="500380">
                <a:moveTo>
                  <a:pt x="8213100" y="6953"/>
                </a:moveTo>
                <a:lnTo>
                  <a:pt x="8192707" y="6953"/>
                </a:lnTo>
                <a:lnTo>
                  <a:pt x="8075052" y="8292"/>
                </a:lnTo>
                <a:lnTo>
                  <a:pt x="8064456" y="8292"/>
                </a:lnTo>
                <a:lnTo>
                  <a:pt x="8064456" y="492047"/>
                </a:lnTo>
                <a:lnTo>
                  <a:pt x="8174997" y="492047"/>
                </a:lnTo>
                <a:lnTo>
                  <a:pt x="8174997" y="327571"/>
                </a:lnTo>
                <a:lnTo>
                  <a:pt x="8256059" y="327571"/>
                </a:lnTo>
                <a:lnTo>
                  <a:pt x="8301825" y="317896"/>
                </a:lnTo>
                <a:lnTo>
                  <a:pt x="8358865" y="282651"/>
                </a:lnTo>
                <a:lnTo>
                  <a:pt x="8395618" y="229956"/>
                </a:lnTo>
                <a:lnTo>
                  <a:pt x="8396831" y="225982"/>
                </a:lnTo>
                <a:lnTo>
                  <a:pt x="8225466" y="225982"/>
                </a:lnTo>
                <a:lnTo>
                  <a:pt x="8214297" y="225766"/>
                </a:lnTo>
                <a:lnTo>
                  <a:pt x="8202156" y="225118"/>
                </a:lnTo>
                <a:lnTo>
                  <a:pt x="8189052" y="224038"/>
                </a:lnTo>
                <a:lnTo>
                  <a:pt x="8174997" y="222527"/>
                </a:lnTo>
                <a:lnTo>
                  <a:pt x="8174997" y="111954"/>
                </a:lnTo>
                <a:lnTo>
                  <a:pt x="8199917" y="111954"/>
                </a:lnTo>
                <a:lnTo>
                  <a:pt x="8207771" y="111493"/>
                </a:lnTo>
                <a:lnTo>
                  <a:pt x="8213530" y="111263"/>
                </a:lnTo>
                <a:lnTo>
                  <a:pt x="8217194" y="111263"/>
                </a:lnTo>
                <a:lnTo>
                  <a:pt x="8220859" y="110802"/>
                </a:lnTo>
                <a:lnTo>
                  <a:pt x="8222953" y="110572"/>
                </a:lnTo>
                <a:lnTo>
                  <a:pt x="8398387" y="110572"/>
                </a:lnTo>
                <a:lnTo>
                  <a:pt x="8396312" y="103316"/>
                </a:lnTo>
                <a:lnTo>
                  <a:pt x="8361588" y="52521"/>
                </a:lnTo>
                <a:lnTo>
                  <a:pt x="8300804" y="18313"/>
                </a:lnTo>
                <a:lnTo>
                  <a:pt x="8260046" y="9761"/>
                </a:lnTo>
                <a:lnTo>
                  <a:pt x="8213100" y="6953"/>
                </a:lnTo>
                <a:close/>
              </a:path>
              <a:path w="8985250" h="500380">
                <a:moveTo>
                  <a:pt x="8256059" y="327571"/>
                </a:moveTo>
                <a:lnTo>
                  <a:pt x="8174997" y="327571"/>
                </a:lnTo>
                <a:lnTo>
                  <a:pt x="8185131" y="328478"/>
                </a:lnTo>
                <a:lnTo>
                  <a:pt x="8197483" y="329126"/>
                </a:lnTo>
                <a:lnTo>
                  <a:pt x="8212073" y="329514"/>
                </a:lnTo>
                <a:lnTo>
                  <a:pt x="8228922" y="329644"/>
                </a:lnTo>
                <a:lnTo>
                  <a:pt x="8256059" y="327571"/>
                </a:lnTo>
                <a:close/>
              </a:path>
              <a:path w="8985250" h="500380">
                <a:moveTo>
                  <a:pt x="8398387" y="110572"/>
                </a:moveTo>
                <a:lnTo>
                  <a:pt x="8223372" y="110572"/>
                </a:lnTo>
                <a:lnTo>
                  <a:pt x="8252705" y="114071"/>
                </a:lnTo>
                <a:lnTo>
                  <a:pt x="8273645" y="124566"/>
                </a:lnTo>
                <a:lnTo>
                  <a:pt x="8286202" y="142059"/>
                </a:lnTo>
                <a:lnTo>
                  <a:pt x="8290386" y="166549"/>
                </a:lnTo>
                <a:lnTo>
                  <a:pt x="8289226" y="180501"/>
                </a:lnTo>
                <a:lnTo>
                  <a:pt x="8262131" y="217819"/>
                </a:lnTo>
                <a:lnTo>
                  <a:pt x="8238776" y="225118"/>
                </a:lnTo>
                <a:lnTo>
                  <a:pt x="8238327" y="225118"/>
                </a:lnTo>
                <a:lnTo>
                  <a:pt x="8225466" y="225982"/>
                </a:lnTo>
                <a:lnTo>
                  <a:pt x="8396831" y="225982"/>
                </a:lnTo>
                <a:lnTo>
                  <a:pt x="8404806" y="199851"/>
                </a:lnTo>
                <a:lnTo>
                  <a:pt x="8407869" y="167240"/>
                </a:lnTo>
                <a:lnTo>
                  <a:pt x="8404981" y="133637"/>
                </a:lnTo>
                <a:lnTo>
                  <a:pt x="8398453" y="110802"/>
                </a:lnTo>
                <a:lnTo>
                  <a:pt x="8398387" y="110572"/>
                </a:lnTo>
                <a:close/>
              </a:path>
              <a:path w="8985250" h="500380">
                <a:moveTo>
                  <a:pt x="8984920" y="8292"/>
                </a:moveTo>
                <a:lnTo>
                  <a:pt x="8874347" y="8292"/>
                </a:lnTo>
                <a:lnTo>
                  <a:pt x="8874347" y="492047"/>
                </a:lnTo>
                <a:lnTo>
                  <a:pt x="8984920" y="492047"/>
                </a:lnTo>
                <a:lnTo>
                  <a:pt x="8984920" y="8292"/>
                </a:lnTo>
                <a:close/>
              </a:path>
              <a:path w="8985250" h="500380">
                <a:moveTo>
                  <a:pt x="8608282" y="8292"/>
                </a:moveTo>
                <a:lnTo>
                  <a:pt x="8497709" y="8292"/>
                </a:lnTo>
                <a:lnTo>
                  <a:pt x="8497709" y="492091"/>
                </a:lnTo>
                <a:lnTo>
                  <a:pt x="8511375" y="492091"/>
                </a:lnTo>
                <a:lnTo>
                  <a:pt x="8613362" y="493430"/>
                </a:lnTo>
                <a:lnTo>
                  <a:pt x="8627653" y="493430"/>
                </a:lnTo>
                <a:lnTo>
                  <a:pt x="8672081" y="490492"/>
                </a:lnTo>
                <a:lnTo>
                  <a:pt x="8711433" y="481681"/>
                </a:lnTo>
                <a:lnTo>
                  <a:pt x="8774874" y="446436"/>
                </a:lnTo>
                <a:lnTo>
                  <a:pt x="8814218" y="390977"/>
                </a:lnTo>
                <a:lnTo>
                  <a:pt x="8814572" y="389768"/>
                </a:lnTo>
                <a:lnTo>
                  <a:pt x="8640742" y="389768"/>
                </a:lnTo>
                <a:lnTo>
                  <a:pt x="8634830" y="389595"/>
                </a:lnTo>
                <a:lnTo>
                  <a:pt x="8627457" y="389077"/>
                </a:lnTo>
                <a:lnTo>
                  <a:pt x="8618610" y="388213"/>
                </a:lnTo>
                <a:lnTo>
                  <a:pt x="8608282" y="387003"/>
                </a:lnTo>
                <a:lnTo>
                  <a:pt x="8608282" y="263991"/>
                </a:lnTo>
                <a:lnTo>
                  <a:pt x="8619962" y="262480"/>
                </a:lnTo>
                <a:lnTo>
                  <a:pt x="8629394" y="261400"/>
                </a:lnTo>
                <a:lnTo>
                  <a:pt x="8636568" y="260752"/>
                </a:lnTo>
                <a:lnTo>
                  <a:pt x="8641475" y="260536"/>
                </a:lnTo>
                <a:lnTo>
                  <a:pt x="8818419" y="260536"/>
                </a:lnTo>
                <a:lnTo>
                  <a:pt x="8815946" y="251207"/>
                </a:lnTo>
                <a:lnTo>
                  <a:pt x="8781784" y="199721"/>
                </a:lnTo>
                <a:lnTo>
                  <a:pt x="8726655" y="167586"/>
                </a:lnTo>
                <a:lnTo>
                  <a:pt x="8691813" y="159639"/>
                </a:lnTo>
                <a:lnTo>
                  <a:pt x="8608282" y="159639"/>
                </a:lnTo>
                <a:lnTo>
                  <a:pt x="8608282" y="8292"/>
                </a:lnTo>
                <a:close/>
              </a:path>
              <a:path w="8985250" h="500380">
                <a:moveTo>
                  <a:pt x="8818419" y="260536"/>
                </a:moveTo>
                <a:lnTo>
                  <a:pt x="8641475" y="260536"/>
                </a:lnTo>
                <a:lnTo>
                  <a:pt x="8656811" y="261529"/>
                </a:lnTo>
                <a:lnTo>
                  <a:pt x="8670322" y="264510"/>
                </a:lnTo>
                <a:lnTo>
                  <a:pt x="8705373" y="295954"/>
                </a:lnTo>
                <a:lnTo>
                  <a:pt x="8709849" y="322733"/>
                </a:lnTo>
                <a:lnTo>
                  <a:pt x="8705530" y="352061"/>
                </a:lnTo>
                <a:lnTo>
                  <a:pt x="8692573" y="373009"/>
                </a:lnTo>
                <a:lnTo>
                  <a:pt x="8670976" y="385578"/>
                </a:lnTo>
                <a:lnTo>
                  <a:pt x="8640742" y="389768"/>
                </a:lnTo>
                <a:lnTo>
                  <a:pt x="8814572" y="389768"/>
                </a:lnTo>
                <a:lnTo>
                  <a:pt x="8824054" y="357417"/>
                </a:lnTo>
                <a:lnTo>
                  <a:pt x="8827333" y="319969"/>
                </a:lnTo>
                <a:lnTo>
                  <a:pt x="8824486" y="283428"/>
                </a:lnTo>
                <a:lnTo>
                  <a:pt x="8818476" y="260752"/>
                </a:lnTo>
                <a:lnTo>
                  <a:pt x="8818419" y="260536"/>
                </a:lnTo>
                <a:close/>
              </a:path>
              <a:path w="8985250" h="500380">
                <a:moveTo>
                  <a:pt x="8651108" y="156874"/>
                </a:moveTo>
                <a:lnTo>
                  <a:pt x="8639896" y="157047"/>
                </a:lnTo>
                <a:lnTo>
                  <a:pt x="8629027" y="157565"/>
                </a:lnTo>
                <a:lnTo>
                  <a:pt x="8618493" y="158429"/>
                </a:lnTo>
                <a:lnTo>
                  <a:pt x="8608282" y="159639"/>
                </a:lnTo>
                <a:lnTo>
                  <a:pt x="8692735" y="159639"/>
                </a:lnTo>
                <a:lnTo>
                  <a:pt x="8651108" y="156874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65" name="object 5" descr=""/>
          <p:cNvPicPr/>
          <p:nvPr/>
        </p:nvPicPr>
        <p:blipFill>
          <a:blip r:embed="rId3"/>
          <a:stretch/>
        </p:blipFill>
        <p:spPr>
          <a:xfrm>
            <a:off x="7673040" y="4120560"/>
            <a:ext cx="4740840" cy="30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object 6" descr=""/>
          <p:cNvPicPr/>
          <p:nvPr/>
        </p:nvPicPr>
        <p:blipFill>
          <a:blip r:embed="rId4"/>
          <a:stretch/>
        </p:blipFill>
        <p:spPr>
          <a:xfrm>
            <a:off x="1168200" y="7460640"/>
            <a:ext cx="8281080" cy="143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7" name="object 7" descr=""/>
          <p:cNvPicPr/>
          <p:nvPr/>
        </p:nvPicPr>
        <p:blipFill>
          <a:blip r:embed="rId5"/>
          <a:stretch/>
        </p:blipFill>
        <p:spPr>
          <a:xfrm>
            <a:off x="11959920" y="7434360"/>
            <a:ext cx="5109480" cy="873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8" name="object 8" descr=""/>
          <p:cNvPicPr/>
          <p:nvPr/>
        </p:nvPicPr>
        <p:blipFill>
          <a:blip r:embed="rId6"/>
          <a:stretch/>
        </p:blipFill>
        <p:spPr>
          <a:xfrm>
            <a:off x="5570640" y="4680360"/>
            <a:ext cx="2013120" cy="143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9" name="object 9" descr=""/>
          <p:cNvPicPr/>
          <p:nvPr/>
        </p:nvPicPr>
        <p:blipFill>
          <a:blip r:embed="rId7"/>
          <a:stretch/>
        </p:blipFill>
        <p:spPr>
          <a:xfrm>
            <a:off x="13193280" y="5078520"/>
            <a:ext cx="2781000" cy="57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0" name="object 10" descr=""/>
          <p:cNvPicPr/>
          <p:nvPr/>
        </p:nvPicPr>
        <p:blipFill>
          <a:blip r:embed="rId8"/>
          <a:stretch/>
        </p:blipFill>
        <p:spPr>
          <a:xfrm>
            <a:off x="1675440" y="4942080"/>
            <a:ext cx="2751840" cy="897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1" name="object 11" descr=""/>
          <p:cNvPicPr/>
          <p:nvPr/>
        </p:nvPicPr>
        <p:blipFill>
          <a:blip r:embed="rId9"/>
          <a:stretch/>
        </p:blipFill>
        <p:spPr>
          <a:xfrm>
            <a:off x="8732880" y="5005080"/>
            <a:ext cx="3143160" cy="738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object 12" descr=""/>
          <p:cNvPicPr/>
          <p:nvPr/>
        </p:nvPicPr>
        <p:blipFill>
          <a:blip r:embed="rId10"/>
          <a:stretch/>
        </p:blipFill>
        <p:spPr>
          <a:xfrm>
            <a:off x="15245640" y="6355800"/>
            <a:ext cx="3186720" cy="47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3" name="object 13" descr=""/>
          <p:cNvPicPr/>
          <p:nvPr/>
        </p:nvPicPr>
        <p:blipFill>
          <a:blip r:embed="rId11"/>
          <a:stretch/>
        </p:blipFill>
        <p:spPr>
          <a:xfrm>
            <a:off x="17078040" y="4680360"/>
            <a:ext cx="1433880" cy="1433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4" name="object 14" descr=""/>
          <p:cNvPicPr/>
          <p:nvPr/>
        </p:nvPicPr>
        <p:blipFill>
          <a:blip r:embed="rId12"/>
          <a:stretch/>
        </p:blipFill>
        <p:spPr>
          <a:xfrm>
            <a:off x="4963320" y="6135840"/>
            <a:ext cx="2737440" cy="91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5" name="object 15" descr=""/>
          <p:cNvPicPr/>
          <p:nvPr/>
        </p:nvPicPr>
        <p:blipFill>
          <a:blip r:embed="rId13"/>
          <a:stretch/>
        </p:blipFill>
        <p:spPr>
          <a:xfrm>
            <a:off x="11947320" y="6282360"/>
            <a:ext cx="2766600" cy="608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6" name="object 16" descr=""/>
          <p:cNvPicPr/>
          <p:nvPr/>
        </p:nvPicPr>
        <p:blipFill>
          <a:blip r:embed="rId14"/>
          <a:stretch/>
        </p:blipFill>
        <p:spPr>
          <a:xfrm>
            <a:off x="1675440" y="6031080"/>
            <a:ext cx="2751840" cy="1129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7" name="object 17" descr=""/>
          <p:cNvPicPr/>
          <p:nvPr/>
        </p:nvPicPr>
        <p:blipFill>
          <a:blip r:embed="rId15"/>
          <a:stretch/>
        </p:blipFill>
        <p:spPr>
          <a:xfrm>
            <a:off x="4115160" y="9214560"/>
            <a:ext cx="1828800" cy="801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8" name="object 18"/>
          <p:cNvSpPr/>
          <p:nvPr/>
        </p:nvSpPr>
        <p:spPr>
          <a:xfrm>
            <a:off x="9292320" y="10540440"/>
            <a:ext cx="1506960" cy="227520"/>
          </a:xfrm>
          <a:custGeom>
            <a:avLst/>
            <a:gdLst>
              <a:gd name="textAreaLeft" fmla="*/ 0 w 1506960"/>
              <a:gd name="textAreaRight" fmla="*/ 1507320 w 1506960"/>
              <a:gd name="textAreaTop" fmla="*/ 0 h 227520"/>
              <a:gd name="textAreaBottom" fmla="*/ 227880 h 227520"/>
            </a:gdLst>
            <a:ahLst/>
            <a:rect l="textAreaLeft" t="textAreaTop" r="textAreaRight" b="textAreaBottom"/>
            <a:pathLst>
              <a:path w="1507490" h="227965">
                <a:moveTo>
                  <a:pt x="114970" y="0"/>
                </a:moveTo>
                <a:lnTo>
                  <a:pt x="66437" y="8010"/>
                </a:lnTo>
                <a:lnTo>
                  <a:pt x="30156" y="32040"/>
                </a:lnTo>
                <a:lnTo>
                  <a:pt x="7539" y="68479"/>
                </a:lnTo>
                <a:lnTo>
                  <a:pt x="0" y="113714"/>
                </a:lnTo>
                <a:lnTo>
                  <a:pt x="2002" y="137960"/>
                </a:lnTo>
                <a:lnTo>
                  <a:pt x="18055" y="179307"/>
                </a:lnTo>
                <a:lnTo>
                  <a:pt x="49258" y="209935"/>
                </a:lnTo>
                <a:lnTo>
                  <a:pt x="90880" y="225484"/>
                </a:lnTo>
                <a:lnTo>
                  <a:pt x="115284" y="227427"/>
                </a:lnTo>
                <a:lnTo>
                  <a:pt x="126259" y="226996"/>
                </a:lnTo>
                <a:lnTo>
                  <a:pt x="166349" y="216649"/>
                </a:lnTo>
                <a:lnTo>
                  <a:pt x="186905" y="201983"/>
                </a:lnTo>
                <a:lnTo>
                  <a:pt x="175887" y="180308"/>
                </a:lnTo>
                <a:lnTo>
                  <a:pt x="119996" y="180308"/>
                </a:lnTo>
                <a:lnTo>
                  <a:pt x="107828" y="179307"/>
                </a:lnTo>
                <a:lnTo>
                  <a:pt x="106493" y="179307"/>
                </a:lnTo>
                <a:lnTo>
                  <a:pt x="93216" y="175675"/>
                </a:lnTo>
                <a:lnTo>
                  <a:pt x="58034" y="140179"/>
                </a:lnTo>
                <a:lnTo>
                  <a:pt x="53401" y="113714"/>
                </a:lnTo>
                <a:lnTo>
                  <a:pt x="54481" y="98753"/>
                </a:lnTo>
                <a:lnTo>
                  <a:pt x="80043" y="57014"/>
                </a:lnTo>
                <a:lnTo>
                  <a:pt x="114970" y="47119"/>
                </a:lnTo>
                <a:lnTo>
                  <a:pt x="167882" y="47119"/>
                </a:lnTo>
                <a:lnTo>
                  <a:pt x="182193" y="22931"/>
                </a:lnTo>
                <a:lnTo>
                  <a:pt x="144478" y="3533"/>
                </a:lnTo>
                <a:lnTo>
                  <a:pt x="125159" y="392"/>
                </a:lnTo>
                <a:lnTo>
                  <a:pt x="114970" y="0"/>
                </a:lnTo>
                <a:close/>
              </a:path>
              <a:path w="1507490" h="227965">
                <a:moveTo>
                  <a:pt x="167743" y="164288"/>
                </a:moveTo>
                <a:lnTo>
                  <a:pt x="156748" y="171297"/>
                </a:lnTo>
                <a:lnTo>
                  <a:pt x="145126" y="176303"/>
                </a:lnTo>
                <a:lnTo>
                  <a:pt x="132875" y="179307"/>
                </a:lnTo>
                <a:lnTo>
                  <a:pt x="119996" y="180308"/>
                </a:lnTo>
                <a:lnTo>
                  <a:pt x="175887" y="180308"/>
                </a:lnTo>
                <a:lnTo>
                  <a:pt x="167743" y="164288"/>
                </a:lnTo>
                <a:close/>
              </a:path>
              <a:path w="1507490" h="227965">
                <a:moveTo>
                  <a:pt x="167882" y="47119"/>
                </a:moveTo>
                <a:lnTo>
                  <a:pt x="114970" y="47119"/>
                </a:lnTo>
                <a:lnTo>
                  <a:pt x="126376" y="47963"/>
                </a:lnTo>
                <a:lnTo>
                  <a:pt x="137665" y="50496"/>
                </a:lnTo>
                <a:lnTo>
                  <a:pt x="148836" y="54717"/>
                </a:lnTo>
                <a:lnTo>
                  <a:pt x="159890" y="60626"/>
                </a:lnTo>
                <a:lnTo>
                  <a:pt x="167882" y="47119"/>
                </a:lnTo>
                <a:close/>
              </a:path>
              <a:path w="1507490" h="227965">
                <a:moveTo>
                  <a:pt x="307843" y="0"/>
                </a:moveTo>
                <a:lnTo>
                  <a:pt x="262452" y="8167"/>
                </a:lnTo>
                <a:lnTo>
                  <a:pt x="226799" y="32669"/>
                </a:lnTo>
                <a:lnTo>
                  <a:pt x="203946" y="69108"/>
                </a:lnTo>
                <a:lnTo>
                  <a:pt x="196328" y="113714"/>
                </a:lnTo>
                <a:lnTo>
                  <a:pt x="198272" y="138451"/>
                </a:lnTo>
                <a:lnTo>
                  <a:pt x="213821" y="179916"/>
                </a:lnTo>
                <a:lnTo>
                  <a:pt x="244625" y="210111"/>
                </a:lnTo>
                <a:lnTo>
                  <a:pt x="287975" y="225503"/>
                </a:lnTo>
                <a:lnTo>
                  <a:pt x="314126" y="227427"/>
                </a:lnTo>
                <a:lnTo>
                  <a:pt x="325042" y="226897"/>
                </a:lnTo>
                <a:lnTo>
                  <a:pt x="369923" y="214352"/>
                </a:lnTo>
                <a:lnTo>
                  <a:pt x="396427" y="196329"/>
                </a:lnTo>
                <a:lnTo>
                  <a:pt x="396427" y="180308"/>
                </a:lnTo>
                <a:lnTo>
                  <a:pt x="314754" y="180308"/>
                </a:lnTo>
                <a:lnTo>
                  <a:pt x="300717" y="179189"/>
                </a:lnTo>
                <a:lnTo>
                  <a:pt x="259625" y="152528"/>
                </a:lnTo>
                <a:lnTo>
                  <a:pt x="249730" y="113714"/>
                </a:lnTo>
                <a:lnTo>
                  <a:pt x="250810" y="98616"/>
                </a:lnTo>
                <a:lnTo>
                  <a:pt x="276529" y="56837"/>
                </a:lnTo>
                <a:lnTo>
                  <a:pt x="299555" y="48297"/>
                </a:lnTo>
                <a:lnTo>
                  <a:pt x="298669" y="48297"/>
                </a:lnTo>
                <a:lnTo>
                  <a:pt x="313812" y="47119"/>
                </a:lnTo>
                <a:lnTo>
                  <a:pt x="367216" y="47119"/>
                </a:lnTo>
                <a:lnTo>
                  <a:pt x="379778" y="22931"/>
                </a:lnTo>
                <a:lnTo>
                  <a:pt x="364563" y="12898"/>
                </a:lnTo>
                <a:lnTo>
                  <a:pt x="347502" y="5732"/>
                </a:lnTo>
                <a:lnTo>
                  <a:pt x="328595" y="1433"/>
                </a:lnTo>
                <a:lnTo>
                  <a:pt x="307843" y="0"/>
                </a:lnTo>
                <a:close/>
              </a:path>
              <a:path w="1507490" h="227965">
                <a:moveTo>
                  <a:pt x="396427" y="98321"/>
                </a:moveTo>
                <a:lnTo>
                  <a:pt x="302503" y="98321"/>
                </a:lnTo>
                <a:lnTo>
                  <a:pt x="302503" y="145440"/>
                </a:lnTo>
                <a:lnTo>
                  <a:pt x="349308" y="145440"/>
                </a:lnTo>
                <a:lnTo>
                  <a:pt x="349308" y="169314"/>
                </a:lnTo>
                <a:lnTo>
                  <a:pt x="320618" y="180308"/>
                </a:lnTo>
                <a:lnTo>
                  <a:pt x="396427" y="180308"/>
                </a:lnTo>
                <a:lnTo>
                  <a:pt x="396427" y="98321"/>
                </a:lnTo>
                <a:close/>
              </a:path>
              <a:path w="1507490" h="227965">
                <a:moveTo>
                  <a:pt x="367216" y="47119"/>
                </a:moveTo>
                <a:lnTo>
                  <a:pt x="313812" y="47119"/>
                </a:lnTo>
                <a:lnTo>
                  <a:pt x="320232" y="47413"/>
                </a:lnTo>
                <a:lnTo>
                  <a:pt x="326612" y="48297"/>
                </a:lnTo>
                <a:lnTo>
                  <a:pt x="358732" y="63453"/>
                </a:lnTo>
                <a:lnTo>
                  <a:pt x="367216" y="47119"/>
                </a:lnTo>
                <a:close/>
              </a:path>
              <a:path w="1507490" h="227965">
                <a:moveTo>
                  <a:pt x="541416" y="0"/>
                </a:moveTo>
                <a:lnTo>
                  <a:pt x="494376" y="8167"/>
                </a:lnTo>
                <a:lnTo>
                  <a:pt x="456916" y="32669"/>
                </a:lnTo>
                <a:lnTo>
                  <a:pt x="432650" y="69108"/>
                </a:lnTo>
                <a:lnTo>
                  <a:pt x="424561" y="113714"/>
                </a:lnTo>
                <a:lnTo>
                  <a:pt x="426539" y="137430"/>
                </a:lnTo>
                <a:lnTo>
                  <a:pt x="442938" y="179504"/>
                </a:lnTo>
                <a:lnTo>
                  <a:pt x="474861" y="209935"/>
                </a:lnTo>
                <a:lnTo>
                  <a:pt x="516954" y="225484"/>
                </a:lnTo>
                <a:lnTo>
                  <a:pt x="541416" y="227427"/>
                </a:lnTo>
                <a:lnTo>
                  <a:pt x="564893" y="225484"/>
                </a:lnTo>
                <a:lnTo>
                  <a:pt x="565388" y="225484"/>
                </a:lnTo>
                <a:lnTo>
                  <a:pt x="587593" y="219417"/>
                </a:lnTo>
                <a:lnTo>
                  <a:pt x="607383" y="209404"/>
                </a:lnTo>
                <a:lnTo>
                  <a:pt x="624974" y="195387"/>
                </a:lnTo>
                <a:lnTo>
                  <a:pt x="637804" y="180308"/>
                </a:lnTo>
                <a:lnTo>
                  <a:pt x="541416" y="180308"/>
                </a:lnTo>
                <a:lnTo>
                  <a:pt x="529016" y="179150"/>
                </a:lnTo>
                <a:lnTo>
                  <a:pt x="528725" y="179150"/>
                </a:lnTo>
                <a:lnTo>
                  <a:pt x="516836" y="175518"/>
                </a:lnTo>
                <a:lnTo>
                  <a:pt x="482596" y="139551"/>
                </a:lnTo>
                <a:lnTo>
                  <a:pt x="477963" y="113714"/>
                </a:lnTo>
                <a:lnTo>
                  <a:pt x="479082" y="99637"/>
                </a:lnTo>
                <a:lnTo>
                  <a:pt x="505429" y="57544"/>
                </a:lnTo>
                <a:lnTo>
                  <a:pt x="541416" y="47119"/>
                </a:lnTo>
                <a:lnTo>
                  <a:pt x="639028" y="47119"/>
                </a:lnTo>
                <a:lnTo>
                  <a:pt x="625288" y="31098"/>
                </a:lnTo>
                <a:lnTo>
                  <a:pt x="607913" y="17492"/>
                </a:lnTo>
                <a:lnTo>
                  <a:pt x="588143" y="7774"/>
                </a:lnTo>
                <a:lnTo>
                  <a:pt x="566350" y="2041"/>
                </a:lnTo>
                <a:lnTo>
                  <a:pt x="567218" y="2041"/>
                </a:lnTo>
                <a:lnTo>
                  <a:pt x="541416" y="0"/>
                </a:lnTo>
                <a:close/>
              </a:path>
              <a:path w="1507490" h="227965">
                <a:moveTo>
                  <a:pt x="639028" y="47119"/>
                </a:moveTo>
                <a:lnTo>
                  <a:pt x="541416" y="47119"/>
                </a:lnTo>
                <a:lnTo>
                  <a:pt x="554256" y="48277"/>
                </a:lnTo>
                <a:lnTo>
                  <a:pt x="566075" y="51752"/>
                </a:lnTo>
                <a:lnTo>
                  <a:pt x="600315" y="86777"/>
                </a:lnTo>
                <a:lnTo>
                  <a:pt x="604870" y="113714"/>
                </a:lnTo>
                <a:lnTo>
                  <a:pt x="603859" y="127162"/>
                </a:lnTo>
                <a:lnTo>
                  <a:pt x="579053" y="169883"/>
                </a:lnTo>
                <a:lnTo>
                  <a:pt x="541416" y="180308"/>
                </a:lnTo>
                <a:lnTo>
                  <a:pt x="637804" y="180308"/>
                </a:lnTo>
                <a:lnTo>
                  <a:pt x="639542" y="178267"/>
                </a:lnTo>
                <a:lnTo>
                  <a:pt x="649947" y="158948"/>
                </a:lnTo>
                <a:lnTo>
                  <a:pt x="656190" y="137430"/>
                </a:lnTo>
                <a:lnTo>
                  <a:pt x="658271" y="113714"/>
                </a:lnTo>
                <a:lnTo>
                  <a:pt x="656307" y="90390"/>
                </a:lnTo>
                <a:lnTo>
                  <a:pt x="656210" y="89231"/>
                </a:lnTo>
                <a:lnTo>
                  <a:pt x="650026" y="67301"/>
                </a:lnTo>
                <a:lnTo>
                  <a:pt x="639718" y="47924"/>
                </a:lnTo>
                <a:lnTo>
                  <a:pt x="639028" y="47119"/>
                </a:lnTo>
                <a:close/>
              </a:path>
              <a:path w="1507490" h="227965">
                <a:moveTo>
                  <a:pt x="700119" y="156121"/>
                </a:moveTo>
                <a:lnTo>
                  <a:pt x="674047" y="190989"/>
                </a:lnTo>
                <a:lnTo>
                  <a:pt x="679485" y="198901"/>
                </a:lnTo>
                <a:lnTo>
                  <a:pt x="686062" y="205988"/>
                </a:lnTo>
                <a:lnTo>
                  <a:pt x="723051" y="224993"/>
                </a:lnTo>
                <a:lnTo>
                  <a:pt x="746610" y="227427"/>
                </a:lnTo>
                <a:lnTo>
                  <a:pt x="762081" y="226308"/>
                </a:lnTo>
                <a:lnTo>
                  <a:pt x="800012" y="209522"/>
                </a:lnTo>
                <a:lnTo>
                  <a:pt x="818446" y="180308"/>
                </a:lnTo>
                <a:lnTo>
                  <a:pt x="743469" y="180308"/>
                </a:lnTo>
                <a:lnTo>
                  <a:pt x="732514" y="178797"/>
                </a:lnTo>
                <a:lnTo>
                  <a:pt x="721637" y="174262"/>
                </a:lnTo>
                <a:lnTo>
                  <a:pt x="710839" y="166703"/>
                </a:lnTo>
                <a:lnTo>
                  <a:pt x="700119" y="156121"/>
                </a:lnTo>
                <a:close/>
              </a:path>
              <a:path w="1507490" h="227965">
                <a:moveTo>
                  <a:pt x="812027" y="47119"/>
                </a:moveTo>
                <a:lnTo>
                  <a:pt x="749228" y="47119"/>
                </a:lnTo>
                <a:lnTo>
                  <a:pt x="754254" y="48899"/>
                </a:lnTo>
                <a:lnTo>
                  <a:pt x="757604" y="52459"/>
                </a:lnTo>
                <a:lnTo>
                  <a:pt x="760955" y="55810"/>
                </a:lnTo>
                <a:lnTo>
                  <a:pt x="762631" y="60207"/>
                </a:lnTo>
                <a:lnTo>
                  <a:pt x="762631" y="72563"/>
                </a:lnTo>
                <a:lnTo>
                  <a:pt x="759803" y="78008"/>
                </a:lnTo>
                <a:lnTo>
                  <a:pt x="754149" y="81987"/>
                </a:lnTo>
                <a:lnTo>
                  <a:pt x="748704" y="85756"/>
                </a:lnTo>
                <a:lnTo>
                  <a:pt x="741479" y="87641"/>
                </a:lnTo>
                <a:lnTo>
                  <a:pt x="719909" y="87641"/>
                </a:lnTo>
                <a:lnTo>
                  <a:pt x="719909" y="134760"/>
                </a:lnTo>
                <a:lnTo>
                  <a:pt x="733731" y="134760"/>
                </a:lnTo>
                <a:lnTo>
                  <a:pt x="750085" y="136272"/>
                </a:lnTo>
                <a:lnTo>
                  <a:pt x="761767" y="140807"/>
                </a:lnTo>
                <a:lnTo>
                  <a:pt x="768776" y="148366"/>
                </a:lnTo>
                <a:lnTo>
                  <a:pt x="771112" y="158948"/>
                </a:lnTo>
                <a:lnTo>
                  <a:pt x="771112" y="165230"/>
                </a:lnTo>
                <a:lnTo>
                  <a:pt x="768704" y="170361"/>
                </a:lnTo>
                <a:lnTo>
                  <a:pt x="759070" y="178319"/>
                </a:lnTo>
                <a:lnTo>
                  <a:pt x="752264" y="180308"/>
                </a:lnTo>
                <a:lnTo>
                  <a:pt x="818446" y="180308"/>
                </a:lnTo>
                <a:lnTo>
                  <a:pt x="820037" y="175184"/>
                </a:lnTo>
                <a:lnTo>
                  <a:pt x="821372" y="160833"/>
                </a:lnTo>
                <a:lnTo>
                  <a:pt x="820685" y="151036"/>
                </a:lnTo>
                <a:lnTo>
                  <a:pt x="797499" y="115049"/>
                </a:lnTo>
                <a:lnTo>
                  <a:pt x="780222" y="108688"/>
                </a:lnTo>
                <a:lnTo>
                  <a:pt x="780222" y="107745"/>
                </a:lnTo>
                <a:lnTo>
                  <a:pt x="794514" y="98989"/>
                </a:lnTo>
                <a:lnTo>
                  <a:pt x="804723" y="87484"/>
                </a:lnTo>
                <a:lnTo>
                  <a:pt x="810849" y="73231"/>
                </a:lnTo>
                <a:lnTo>
                  <a:pt x="812891" y="56228"/>
                </a:lnTo>
                <a:lnTo>
                  <a:pt x="812196" y="48899"/>
                </a:lnTo>
                <a:lnTo>
                  <a:pt x="812144" y="48356"/>
                </a:lnTo>
                <a:lnTo>
                  <a:pt x="812027" y="47119"/>
                </a:lnTo>
                <a:close/>
              </a:path>
              <a:path w="1507490" h="227965">
                <a:moveTo>
                  <a:pt x="746924" y="0"/>
                </a:moveTo>
                <a:lnTo>
                  <a:pt x="724641" y="2061"/>
                </a:lnTo>
                <a:lnTo>
                  <a:pt x="705852" y="8245"/>
                </a:lnTo>
                <a:lnTo>
                  <a:pt x="690558" y="18553"/>
                </a:lnTo>
                <a:lnTo>
                  <a:pt x="678759" y="32983"/>
                </a:lnTo>
                <a:lnTo>
                  <a:pt x="704517" y="66909"/>
                </a:lnTo>
                <a:lnTo>
                  <a:pt x="712900" y="58251"/>
                </a:lnTo>
                <a:lnTo>
                  <a:pt x="722030" y="52066"/>
                </a:lnTo>
                <a:lnTo>
                  <a:pt x="731905" y="48356"/>
                </a:lnTo>
                <a:lnTo>
                  <a:pt x="742526" y="47119"/>
                </a:lnTo>
                <a:lnTo>
                  <a:pt x="812027" y="47119"/>
                </a:lnTo>
                <a:lnTo>
                  <a:pt x="811732" y="44017"/>
                </a:lnTo>
                <a:lnTo>
                  <a:pt x="784560" y="8658"/>
                </a:lnTo>
                <a:lnTo>
                  <a:pt x="760844" y="962"/>
                </a:lnTo>
                <a:lnTo>
                  <a:pt x="746924" y="0"/>
                </a:lnTo>
                <a:close/>
              </a:path>
              <a:path w="1507490" h="227965">
                <a:moveTo>
                  <a:pt x="866700" y="161775"/>
                </a:moveTo>
                <a:lnTo>
                  <a:pt x="840313" y="197900"/>
                </a:lnTo>
                <a:lnTo>
                  <a:pt x="845594" y="204320"/>
                </a:lnTo>
                <a:lnTo>
                  <a:pt x="852014" y="210072"/>
                </a:lnTo>
                <a:lnTo>
                  <a:pt x="896070" y="226937"/>
                </a:lnTo>
                <a:lnTo>
                  <a:pt x="905337" y="227427"/>
                </a:lnTo>
                <a:lnTo>
                  <a:pt x="921888" y="226151"/>
                </a:lnTo>
                <a:lnTo>
                  <a:pt x="962822" y="207009"/>
                </a:lnTo>
                <a:lnTo>
                  <a:pt x="980404" y="180308"/>
                </a:lnTo>
                <a:lnTo>
                  <a:pt x="899683" y="180308"/>
                </a:lnTo>
                <a:lnTo>
                  <a:pt x="892353" y="178528"/>
                </a:lnTo>
                <a:lnTo>
                  <a:pt x="884605" y="174968"/>
                </a:lnTo>
                <a:lnTo>
                  <a:pt x="877066" y="171408"/>
                </a:lnTo>
                <a:lnTo>
                  <a:pt x="871097" y="167010"/>
                </a:lnTo>
                <a:lnTo>
                  <a:pt x="866700" y="161775"/>
                </a:lnTo>
                <a:close/>
              </a:path>
              <a:path w="1507490" h="227965">
                <a:moveTo>
                  <a:pt x="980576" y="121253"/>
                </a:moveTo>
                <a:lnTo>
                  <a:pt x="894657" y="121253"/>
                </a:lnTo>
                <a:lnTo>
                  <a:pt x="903570" y="121802"/>
                </a:lnTo>
                <a:lnTo>
                  <a:pt x="911463" y="123452"/>
                </a:lnTo>
                <a:lnTo>
                  <a:pt x="918334" y="126200"/>
                </a:lnTo>
                <a:lnTo>
                  <a:pt x="924185" y="130048"/>
                </a:lnTo>
                <a:lnTo>
                  <a:pt x="931514" y="135702"/>
                </a:lnTo>
                <a:lnTo>
                  <a:pt x="935179" y="143242"/>
                </a:lnTo>
                <a:lnTo>
                  <a:pt x="935179" y="160833"/>
                </a:lnTo>
                <a:lnTo>
                  <a:pt x="932457" y="167534"/>
                </a:lnTo>
                <a:lnTo>
                  <a:pt x="921776" y="177795"/>
                </a:lnTo>
                <a:lnTo>
                  <a:pt x="914970" y="180308"/>
                </a:lnTo>
                <a:lnTo>
                  <a:pt x="980404" y="180308"/>
                </a:lnTo>
                <a:lnTo>
                  <a:pt x="983996" y="167534"/>
                </a:lnTo>
                <a:lnTo>
                  <a:pt x="984061" y="167010"/>
                </a:lnTo>
                <a:lnTo>
                  <a:pt x="985439" y="150466"/>
                </a:lnTo>
                <a:lnTo>
                  <a:pt x="984271" y="135702"/>
                </a:lnTo>
                <a:lnTo>
                  <a:pt x="984203" y="134839"/>
                </a:lnTo>
                <a:lnTo>
                  <a:pt x="980723" y="121802"/>
                </a:lnTo>
                <a:lnTo>
                  <a:pt x="980670" y="121606"/>
                </a:lnTo>
                <a:lnTo>
                  <a:pt x="980576" y="121253"/>
                </a:lnTo>
                <a:close/>
              </a:path>
              <a:path w="1507490" h="227965">
                <a:moveTo>
                  <a:pt x="980728" y="3769"/>
                </a:moveTo>
                <a:lnTo>
                  <a:pt x="872040" y="3769"/>
                </a:lnTo>
                <a:lnTo>
                  <a:pt x="857048" y="126200"/>
                </a:lnTo>
                <a:lnTo>
                  <a:pt x="856962" y="126907"/>
                </a:lnTo>
                <a:lnTo>
                  <a:pt x="863676" y="124433"/>
                </a:lnTo>
                <a:lnTo>
                  <a:pt x="872197" y="122666"/>
                </a:lnTo>
                <a:lnTo>
                  <a:pt x="882524" y="121606"/>
                </a:lnTo>
                <a:lnTo>
                  <a:pt x="894657" y="121253"/>
                </a:lnTo>
                <a:lnTo>
                  <a:pt x="980576" y="121253"/>
                </a:lnTo>
                <a:lnTo>
                  <a:pt x="980492" y="120939"/>
                </a:lnTo>
                <a:lnTo>
                  <a:pt x="955283" y="89801"/>
                </a:lnTo>
                <a:lnTo>
                  <a:pt x="916646" y="78846"/>
                </a:lnTo>
                <a:lnTo>
                  <a:pt x="909107" y="78846"/>
                </a:lnTo>
                <a:lnTo>
                  <a:pt x="913504" y="50888"/>
                </a:lnTo>
                <a:lnTo>
                  <a:pt x="980728" y="50888"/>
                </a:lnTo>
                <a:lnTo>
                  <a:pt x="980728" y="3769"/>
                </a:lnTo>
                <a:close/>
              </a:path>
              <a:path w="1507490" h="227965">
                <a:moveTo>
                  <a:pt x="1050689" y="163974"/>
                </a:moveTo>
                <a:lnTo>
                  <a:pt x="1033307" y="163974"/>
                </a:lnTo>
                <a:lnTo>
                  <a:pt x="1025663" y="167010"/>
                </a:lnTo>
                <a:lnTo>
                  <a:pt x="1019590" y="173084"/>
                </a:lnTo>
                <a:lnTo>
                  <a:pt x="1013517" y="178947"/>
                </a:lnTo>
                <a:lnTo>
                  <a:pt x="1010481" y="185753"/>
                </a:lnTo>
                <a:lnTo>
                  <a:pt x="1010481" y="202507"/>
                </a:lnTo>
                <a:lnTo>
                  <a:pt x="1013292" y="209836"/>
                </a:lnTo>
                <a:lnTo>
                  <a:pt x="1013412" y="210150"/>
                </a:lnTo>
                <a:lnTo>
                  <a:pt x="1019276" y="216433"/>
                </a:lnTo>
                <a:lnTo>
                  <a:pt x="1025349" y="222506"/>
                </a:lnTo>
                <a:lnTo>
                  <a:pt x="1033098" y="225543"/>
                </a:lnTo>
                <a:lnTo>
                  <a:pt x="1051108" y="225543"/>
                </a:lnTo>
                <a:lnTo>
                  <a:pt x="1057889" y="222506"/>
                </a:lnTo>
                <a:lnTo>
                  <a:pt x="1058032" y="222506"/>
                </a:lnTo>
                <a:lnTo>
                  <a:pt x="1063568" y="216119"/>
                </a:lnTo>
                <a:lnTo>
                  <a:pt x="1069222" y="209836"/>
                </a:lnTo>
                <a:lnTo>
                  <a:pt x="1071971" y="202507"/>
                </a:lnTo>
                <a:lnTo>
                  <a:pt x="1072049" y="185753"/>
                </a:lnTo>
                <a:lnTo>
                  <a:pt x="1069118" y="178947"/>
                </a:lnTo>
                <a:lnTo>
                  <a:pt x="1063254" y="173084"/>
                </a:lnTo>
                <a:lnTo>
                  <a:pt x="1057600" y="167010"/>
                </a:lnTo>
                <a:lnTo>
                  <a:pt x="1050689" y="163974"/>
                </a:lnTo>
                <a:close/>
              </a:path>
              <a:path w="1507490" h="227965">
                <a:moveTo>
                  <a:pt x="1189193" y="3317"/>
                </a:moveTo>
                <a:lnTo>
                  <a:pt x="1162908" y="3317"/>
                </a:lnTo>
                <a:lnTo>
                  <a:pt x="1128525" y="3769"/>
                </a:lnTo>
                <a:lnTo>
                  <a:pt x="1113001" y="3769"/>
                </a:lnTo>
                <a:lnTo>
                  <a:pt x="1113001" y="223658"/>
                </a:lnTo>
                <a:lnTo>
                  <a:pt x="1163261" y="223658"/>
                </a:lnTo>
                <a:lnTo>
                  <a:pt x="1163261" y="146697"/>
                </a:lnTo>
                <a:lnTo>
                  <a:pt x="1239253" y="146697"/>
                </a:lnTo>
                <a:lnTo>
                  <a:pt x="1232055" y="136959"/>
                </a:lnTo>
                <a:lnTo>
                  <a:pt x="1248272" y="126161"/>
                </a:lnTo>
                <a:lnTo>
                  <a:pt x="1259855" y="111986"/>
                </a:lnTo>
                <a:lnTo>
                  <a:pt x="1264768" y="99578"/>
                </a:lnTo>
                <a:lnTo>
                  <a:pt x="1163261" y="99578"/>
                </a:lnTo>
                <a:lnTo>
                  <a:pt x="1163261" y="50888"/>
                </a:lnTo>
                <a:lnTo>
                  <a:pt x="1174570" y="50888"/>
                </a:lnTo>
                <a:lnTo>
                  <a:pt x="1178130" y="50679"/>
                </a:lnTo>
                <a:lnTo>
                  <a:pt x="1181585" y="50679"/>
                </a:lnTo>
                <a:lnTo>
                  <a:pt x="1184098" y="50365"/>
                </a:lnTo>
                <a:lnTo>
                  <a:pt x="1265300" y="50365"/>
                </a:lnTo>
                <a:lnTo>
                  <a:pt x="1264037" y="42721"/>
                </a:lnTo>
                <a:lnTo>
                  <a:pt x="1248782" y="20732"/>
                </a:lnTo>
                <a:lnTo>
                  <a:pt x="1223358" y="7539"/>
                </a:lnTo>
                <a:lnTo>
                  <a:pt x="1189193" y="3317"/>
                </a:lnTo>
                <a:close/>
              </a:path>
              <a:path w="1507490" h="227965">
                <a:moveTo>
                  <a:pt x="1239253" y="146697"/>
                </a:moveTo>
                <a:lnTo>
                  <a:pt x="1181795" y="146697"/>
                </a:lnTo>
                <a:lnTo>
                  <a:pt x="1235196" y="223658"/>
                </a:lnTo>
                <a:lnTo>
                  <a:pt x="1296137" y="223658"/>
                </a:lnTo>
                <a:lnTo>
                  <a:pt x="1239253" y="146697"/>
                </a:lnTo>
                <a:close/>
              </a:path>
              <a:path w="1507490" h="227965">
                <a:moveTo>
                  <a:pt x="1265300" y="50365"/>
                </a:moveTo>
                <a:lnTo>
                  <a:pt x="1186186" y="50365"/>
                </a:lnTo>
                <a:lnTo>
                  <a:pt x="1198581" y="51752"/>
                </a:lnTo>
                <a:lnTo>
                  <a:pt x="1208103" y="56228"/>
                </a:lnTo>
                <a:lnTo>
                  <a:pt x="1213816" y="63689"/>
                </a:lnTo>
                <a:lnTo>
                  <a:pt x="1215606" y="73505"/>
                </a:lnTo>
                <a:lnTo>
                  <a:pt x="1215720" y="74134"/>
                </a:lnTo>
                <a:lnTo>
                  <a:pt x="1213580" y="85266"/>
                </a:lnTo>
                <a:lnTo>
                  <a:pt x="1207160" y="93217"/>
                </a:lnTo>
                <a:lnTo>
                  <a:pt x="1196461" y="97988"/>
                </a:lnTo>
                <a:lnTo>
                  <a:pt x="1181481" y="99578"/>
                </a:lnTo>
                <a:lnTo>
                  <a:pt x="1264768" y="99578"/>
                </a:lnTo>
                <a:lnTo>
                  <a:pt x="1266805" y="94434"/>
                </a:lnTo>
                <a:lnTo>
                  <a:pt x="1269052" y="74134"/>
                </a:lnTo>
                <a:lnTo>
                  <a:pt x="1269122" y="73505"/>
                </a:lnTo>
                <a:lnTo>
                  <a:pt x="1265386" y="50888"/>
                </a:lnTo>
                <a:lnTo>
                  <a:pt x="1265300" y="50365"/>
                </a:lnTo>
                <a:close/>
              </a:path>
              <a:path w="1507490" h="227965">
                <a:moveTo>
                  <a:pt x="1371485" y="3769"/>
                </a:moveTo>
                <a:lnTo>
                  <a:pt x="1321225" y="3769"/>
                </a:lnTo>
                <a:lnTo>
                  <a:pt x="1321225" y="130676"/>
                </a:lnTo>
                <a:lnTo>
                  <a:pt x="1327743" y="172063"/>
                </a:lnTo>
                <a:lnTo>
                  <a:pt x="1361315" y="213468"/>
                </a:lnTo>
                <a:lnTo>
                  <a:pt x="1396497" y="225955"/>
                </a:lnTo>
                <a:lnTo>
                  <a:pt x="1397239" y="225955"/>
                </a:lnTo>
                <a:lnTo>
                  <a:pt x="1417034" y="227427"/>
                </a:lnTo>
                <a:lnTo>
                  <a:pt x="1467569" y="214175"/>
                </a:lnTo>
                <a:lnTo>
                  <a:pt x="1497479" y="180308"/>
                </a:lnTo>
                <a:lnTo>
                  <a:pt x="1417034" y="180308"/>
                </a:lnTo>
                <a:lnTo>
                  <a:pt x="1397106" y="176539"/>
                </a:lnTo>
                <a:lnTo>
                  <a:pt x="1382872" y="165230"/>
                </a:lnTo>
                <a:lnTo>
                  <a:pt x="1374332" y="146383"/>
                </a:lnTo>
                <a:lnTo>
                  <a:pt x="1371485" y="119996"/>
                </a:lnTo>
                <a:lnTo>
                  <a:pt x="1371485" y="3769"/>
                </a:lnTo>
                <a:close/>
              </a:path>
              <a:path w="1507490" h="227965">
                <a:moveTo>
                  <a:pt x="1506874" y="3769"/>
                </a:moveTo>
                <a:lnTo>
                  <a:pt x="1456614" y="3769"/>
                </a:lnTo>
                <a:lnTo>
                  <a:pt x="1456614" y="122823"/>
                </a:lnTo>
                <a:lnTo>
                  <a:pt x="1456025" y="136488"/>
                </a:lnTo>
                <a:lnTo>
                  <a:pt x="1441889" y="172357"/>
                </a:lnTo>
                <a:lnTo>
                  <a:pt x="1417034" y="180308"/>
                </a:lnTo>
                <a:lnTo>
                  <a:pt x="1497479" y="180308"/>
                </a:lnTo>
                <a:lnTo>
                  <a:pt x="1500434" y="174340"/>
                </a:lnTo>
                <a:lnTo>
                  <a:pt x="1505264" y="155100"/>
                </a:lnTo>
                <a:lnTo>
                  <a:pt x="1506874" y="132875"/>
                </a:lnTo>
                <a:lnTo>
                  <a:pt x="1506874" y="3769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9" name="object 19"/>
          <p:cNvSpPr/>
          <p:nvPr/>
        </p:nvSpPr>
        <p:spPr>
          <a:xfrm>
            <a:off x="94248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70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0" name="object 20"/>
          <p:cNvSpPr/>
          <p:nvPr/>
        </p:nvSpPr>
        <p:spPr>
          <a:xfrm>
            <a:off x="1099440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69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1" name="object 21"/>
          <p:cNvSpPr/>
          <p:nvPr/>
        </p:nvSpPr>
        <p:spPr>
          <a:xfrm>
            <a:off x="1675440" y="4272120"/>
            <a:ext cx="5549400" cy="31320"/>
          </a:xfrm>
          <a:custGeom>
            <a:avLst/>
            <a:gdLst>
              <a:gd name="textAreaLeft" fmla="*/ 0 w 5549400"/>
              <a:gd name="textAreaRight" fmla="*/ 5549760 w 5549400"/>
              <a:gd name="textAreaTop" fmla="*/ 0 h 31320"/>
              <a:gd name="textAreaBottom" fmla="*/ 31680 h 31320"/>
            </a:gdLst>
            <a:ahLst/>
            <a:rect l="textAreaLeft" t="textAreaTop" r="textAreaRight" b="textAreaBottom"/>
            <a:pathLst>
              <a:path w="5549900" h="31750">
                <a:moveTo>
                  <a:pt x="5549569" y="0"/>
                </a:moveTo>
                <a:lnTo>
                  <a:pt x="0" y="0"/>
                </a:lnTo>
                <a:lnTo>
                  <a:pt x="0" y="31412"/>
                </a:lnTo>
                <a:lnTo>
                  <a:pt x="5549569" y="31412"/>
                </a:lnTo>
                <a:lnTo>
                  <a:pt x="5549569" y="0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2" name="object 22"/>
          <p:cNvSpPr/>
          <p:nvPr/>
        </p:nvSpPr>
        <p:spPr>
          <a:xfrm>
            <a:off x="12879360" y="4272120"/>
            <a:ext cx="5549400" cy="31320"/>
          </a:xfrm>
          <a:custGeom>
            <a:avLst/>
            <a:gdLst>
              <a:gd name="textAreaLeft" fmla="*/ 0 w 5549400"/>
              <a:gd name="textAreaRight" fmla="*/ 5549760 w 5549400"/>
              <a:gd name="textAreaTop" fmla="*/ 0 h 31320"/>
              <a:gd name="textAreaBottom" fmla="*/ 31680 h 31320"/>
            </a:gdLst>
            <a:ahLst/>
            <a:rect l="textAreaLeft" t="textAreaTop" r="textAreaRight" b="textAreaBottom"/>
            <a:pathLst>
              <a:path w="5549900" h="31750">
                <a:moveTo>
                  <a:pt x="5549569" y="0"/>
                </a:moveTo>
                <a:lnTo>
                  <a:pt x="0" y="0"/>
                </a:lnTo>
                <a:lnTo>
                  <a:pt x="0" y="31412"/>
                </a:lnTo>
                <a:lnTo>
                  <a:pt x="5549569" y="31412"/>
                </a:lnTo>
                <a:lnTo>
                  <a:pt x="5549569" y="0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3" name="object 23"/>
          <p:cNvSpPr/>
          <p:nvPr/>
        </p:nvSpPr>
        <p:spPr>
          <a:xfrm>
            <a:off x="10020600" y="7759080"/>
            <a:ext cx="31320" cy="2093760"/>
          </a:xfrm>
          <a:custGeom>
            <a:avLst/>
            <a:gdLst>
              <a:gd name="textAreaLeft" fmla="*/ 0 w 31320"/>
              <a:gd name="textAreaRight" fmla="*/ 31680 w 31320"/>
              <a:gd name="textAreaTop" fmla="*/ 0 h 2093760"/>
              <a:gd name="textAreaBottom" fmla="*/ 2094120 h 2093760"/>
            </a:gdLst>
            <a:ahLst/>
            <a:rect l="textAreaLeft" t="textAreaTop" r="textAreaRight" b="textAreaBottom"/>
            <a:pathLst>
              <a:path w="31750" h="2094229">
                <a:moveTo>
                  <a:pt x="0" y="0"/>
                </a:moveTo>
                <a:lnTo>
                  <a:pt x="0" y="2094177"/>
                </a:lnTo>
                <a:lnTo>
                  <a:pt x="31412" y="2094177"/>
                </a:lnTo>
                <a:lnTo>
                  <a:pt x="31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84" name="object 24" descr=""/>
          <p:cNvPicPr/>
          <p:nvPr/>
        </p:nvPicPr>
        <p:blipFill>
          <a:blip r:embed="rId16"/>
          <a:stretch/>
        </p:blipFill>
        <p:spPr>
          <a:xfrm>
            <a:off x="13193280" y="9025920"/>
            <a:ext cx="3046680" cy="47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" name="object 25" descr=""/>
          <p:cNvPicPr/>
          <p:nvPr/>
        </p:nvPicPr>
        <p:blipFill>
          <a:blip r:embed="rId17"/>
          <a:stretch/>
        </p:blipFill>
        <p:spPr>
          <a:xfrm>
            <a:off x="4446360" y="1208520"/>
            <a:ext cx="11472480" cy="47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" name="object 26" descr=""/>
          <p:cNvPicPr/>
          <p:nvPr/>
        </p:nvPicPr>
        <p:blipFill>
          <a:blip r:embed="rId18"/>
          <a:stretch/>
        </p:blipFill>
        <p:spPr>
          <a:xfrm>
            <a:off x="16742880" y="628200"/>
            <a:ext cx="2418480" cy="166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object 2" descr=""/>
          <p:cNvPicPr/>
          <p:nvPr/>
        </p:nvPicPr>
        <p:blipFill>
          <a:blip r:embed="rId1"/>
          <a:stretch/>
        </p:blipFill>
        <p:spPr>
          <a:xfrm>
            <a:off x="942480" y="628200"/>
            <a:ext cx="2690640" cy="146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8" name="object 3" descr=""/>
          <p:cNvPicPr/>
          <p:nvPr/>
        </p:nvPicPr>
        <p:blipFill>
          <a:blip r:embed="rId2"/>
          <a:stretch/>
        </p:blipFill>
        <p:spPr>
          <a:xfrm>
            <a:off x="17193240" y="628200"/>
            <a:ext cx="1968120" cy="146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9" name="object 4"/>
          <p:cNvSpPr/>
          <p:nvPr/>
        </p:nvSpPr>
        <p:spPr>
          <a:xfrm>
            <a:off x="2628360" y="7371360"/>
            <a:ext cx="14847840" cy="722160"/>
          </a:xfrm>
          <a:custGeom>
            <a:avLst/>
            <a:gdLst>
              <a:gd name="textAreaLeft" fmla="*/ 0 w 14847840"/>
              <a:gd name="textAreaRight" fmla="*/ 14848200 w 14847840"/>
              <a:gd name="textAreaTop" fmla="*/ 0 h 722160"/>
              <a:gd name="textAreaBottom" fmla="*/ 722520 h 722160"/>
            </a:gdLst>
            <a:ahLst/>
            <a:rect l="textAreaLeft" t="textAreaTop" r="textAreaRight" b="textAreaBottom"/>
            <a:pathLst>
              <a:path w="14848205" h="722629">
                <a:moveTo>
                  <a:pt x="14847715" y="0"/>
                </a:moveTo>
                <a:lnTo>
                  <a:pt x="0" y="0"/>
                </a:lnTo>
                <a:lnTo>
                  <a:pt x="0" y="722491"/>
                </a:lnTo>
                <a:lnTo>
                  <a:pt x="14847715" y="722491"/>
                </a:lnTo>
                <a:lnTo>
                  <a:pt x="14847715" y="0"/>
                </a:lnTo>
                <a:close/>
              </a:path>
            </a:pathLst>
          </a:custGeom>
          <a:solidFill>
            <a:srgbClr val="c39367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0" name="object 5"/>
          <p:cNvSpPr/>
          <p:nvPr/>
        </p:nvSpPr>
        <p:spPr>
          <a:xfrm>
            <a:off x="1675440" y="8994600"/>
            <a:ext cx="16753320" cy="848160"/>
          </a:xfrm>
          <a:custGeom>
            <a:avLst/>
            <a:gdLst>
              <a:gd name="textAreaLeft" fmla="*/ 0 w 16753320"/>
              <a:gd name="textAreaRight" fmla="*/ 16753680 w 16753320"/>
              <a:gd name="textAreaTop" fmla="*/ 0 h 848160"/>
              <a:gd name="textAreaBottom" fmla="*/ 848520 h 848160"/>
            </a:gdLst>
            <a:ahLst/>
            <a:rect l="textAreaLeft" t="textAreaTop" r="textAreaRight" b="textAreaBottom"/>
            <a:pathLst>
              <a:path w="16753840" h="848359">
                <a:moveTo>
                  <a:pt x="16753416" y="0"/>
                </a:moveTo>
                <a:lnTo>
                  <a:pt x="0" y="0"/>
                </a:lnTo>
                <a:lnTo>
                  <a:pt x="0" y="848141"/>
                </a:lnTo>
                <a:lnTo>
                  <a:pt x="16753416" y="848141"/>
                </a:lnTo>
                <a:lnTo>
                  <a:pt x="16753416" y="0"/>
                </a:lnTo>
                <a:close/>
              </a:path>
            </a:pathLst>
          </a:custGeom>
          <a:solidFill>
            <a:srgbClr val="c39367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1" name="object 6"/>
          <p:cNvSpPr/>
          <p:nvPr/>
        </p:nvSpPr>
        <p:spPr>
          <a:xfrm>
            <a:off x="3884760" y="4575600"/>
            <a:ext cx="12282480" cy="607320"/>
          </a:xfrm>
          <a:custGeom>
            <a:avLst/>
            <a:gdLst>
              <a:gd name="textAreaLeft" fmla="*/ 0 w 12282480"/>
              <a:gd name="textAreaRight" fmla="*/ 12282840 w 12282480"/>
              <a:gd name="textAreaTop" fmla="*/ 0 h 607320"/>
              <a:gd name="textAreaBottom" fmla="*/ 607680 h 607320"/>
            </a:gdLst>
            <a:ahLst/>
            <a:rect l="textAreaLeft" t="textAreaTop" r="textAreaRight" b="textAreaBottom"/>
            <a:pathLst>
              <a:path w="12282805" h="607695">
                <a:moveTo>
                  <a:pt x="12282348" y="0"/>
                </a:moveTo>
                <a:lnTo>
                  <a:pt x="0" y="0"/>
                </a:lnTo>
                <a:lnTo>
                  <a:pt x="0" y="607311"/>
                </a:lnTo>
                <a:lnTo>
                  <a:pt x="12282348" y="607311"/>
                </a:lnTo>
                <a:lnTo>
                  <a:pt x="12282348" y="0"/>
                </a:lnTo>
                <a:close/>
              </a:path>
            </a:pathLst>
          </a:custGeom>
          <a:solidFill>
            <a:srgbClr val="e04e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2" name="object 7"/>
          <p:cNvSpPr/>
          <p:nvPr/>
        </p:nvSpPr>
        <p:spPr>
          <a:xfrm>
            <a:off x="2628360" y="6764040"/>
            <a:ext cx="14837040" cy="607320"/>
          </a:xfrm>
          <a:custGeom>
            <a:avLst/>
            <a:gdLst>
              <a:gd name="textAreaLeft" fmla="*/ 0 w 14837040"/>
              <a:gd name="textAreaRight" fmla="*/ 14837400 w 14837040"/>
              <a:gd name="textAreaTop" fmla="*/ 0 h 607320"/>
              <a:gd name="textAreaBottom" fmla="*/ 607680 h 607320"/>
            </a:gdLst>
            <a:ahLst/>
            <a:rect l="textAreaLeft" t="textAreaTop" r="textAreaRight" b="textAreaBottom"/>
            <a:pathLst>
              <a:path w="14837410" h="607695">
                <a:moveTo>
                  <a:pt x="14837244" y="0"/>
                </a:moveTo>
                <a:lnTo>
                  <a:pt x="0" y="0"/>
                </a:lnTo>
                <a:lnTo>
                  <a:pt x="0" y="607311"/>
                </a:lnTo>
                <a:lnTo>
                  <a:pt x="14837244" y="607311"/>
                </a:lnTo>
                <a:lnTo>
                  <a:pt x="14837244" y="0"/>
                </a:lnTo>
                <a:close/>
              </a:path>
            </a:pathLst>
          </a:custGeom>
          <a:solidFill>
            <a:srgbClr val="e04e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3" name="object 8"/>
          <p:cNvSpPr/>
          <p:nvPr/>
        </p:nvSpPr>
        <p:spPr>
          <a:xfrm>
            <a:off x="1665000" y="8387280"/>
            <a:ext cx="16763760" cy="607320"/>
          </a:xfrm>
          <a:custGeom>
            <a:avLst/>
            <a:gdLst>
              <a:gd name="textAreaLeft" fmla="*/ 0 w 16763760"/>
              <a:gd name="textAreaRight" fmla="*/ 16764120 w 16763760"/>
              <a:gd name="textAreaTop" fmla="*/ 0 h 607320"/>
              <a:gd name="textAreaBottom" fmla="*/ 607680 h 607320"/>
            </a:gdLst>
            <a:ahLst/>
            <a:rect l="textAreaLeft" t="textAreaTop" r="textAreaRight" b="textAreaBottom"/>
            <a:pathLst>
              <a:path w="16764000" h="607695">
                <a:moveTo>
                  <a:pt x="16763887" y="0"/>
                </a:moveTo>
                <a:lnTo>
                  <a:pt x="0" y="0"/>
                </a:lnTo>
                <a:lnTo>
                  <a:pt x="0" y="607311"/>
                </a:lnTo>
                <a:lnTo>
                  <a:pt x="16763887" y="607311"/>
                </a:lnTo>
                <a:lnTo>
                  <a:pt x="16763887" y="0"/>
                </a:lnTo>
                <a:close/>
              </a:path>
            </a:pathLst>
          </a:custGeom>
          <a:solidFill>
            <a:srgbClr val="e04e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4" name="object 9"/>
          <p:cNvSpPr/>
          <p:nvPr/>
        </p:nvSpPr>
        <p:spPr>
          <a:xfrm>
            <a:off x="3323520" y="2711880"/>
            <a:ext cx="3462840" cy="574920"/>
          </a:xfrm>
          <a:custGeom>
            <a:avLst/>
            <a:gdLst>
              <a:gd name="textAreaLeft" fmla="*/ 0 w 3462840"/>
              <a:gd name="textAreaRight" fmla="*/ 3463200 w 3462840"/>
              <a:gd name="textAreaTop" fmla="*/ 0 h 574920"/>
              <a:gd name="textAreaBottom" fmla="*/ 575280 h 574920"/>
            </a:gdLst>
            <a:ahLst/>
            <a:rect l="textAreaLeft" t="textAreaTop" r="textAreaRight" b="textAreaBottom"/>
            <a:pathLst>
              <a:path w="3463290" h="575310">
                <a:moveTo>
                  <a:pt x="390459" y="8292"/>
                </a:moveTo>
                <a:lnTo>
                  <a:pt x="0" y="8292"/>
                </a:lnTo>
                <a:lnTo>
                  <a:pt x="0" y="492047"/>
                </a:lnTo>
                <a:lnTo>
                  <a:pt x="110572" y="492047"/>
                </a:lnTo>
                <a:lnTo>
                  <a:pt x="110572" y="111954"/>
                </a:lnTo>
                <a:lnTo>
                  <a:pt x="390459" y="111954"/>
                </a:lnTo>
                <a:lnTo>
                  <a:pt x="390459" y="8292"/>
                </a:lnTo>
                <a:close/>
              </a:path>
              <a:path w="3463290" h="575310">
                <a:moveTo>
                  <a:pt x="390459" y="111954"/>
                </a:moveTo>
                <a:lnTo>
                  <a:pt x="279886" y="111954"/>
                </a:lnTo>
                <a:lnTo>
                  <a:pt x="279886" y="492047"/>
                </a:lnTo>
                <a:lnTo>
                  <a:pt x="390459" y="492047"/>
                </a:lnTo>
                <a:lnTo>
                  <a:pt x="390459" y="111954"/>
                </a:lnTo>
                <a:close/>
              </a:path>
              <a:path w="3463290" h="575310">
                <a:moveTo>
                  <a:pt x="737453" y="0"/>
                </a:moveTo>
                <a:lnTo>
                  <a:pt x="683074" y="4492"/>
                </a:lnTo>
                <a:lnTo>
                  <a:pt x="633964" y="17968"/>
                </a:lnTo>
                <a:lnTo>
                  <a:pt x="590124" y="40428"/>
                </a:lnTo>
                <a:lnTo>
                  <a:pt x="551553" y="71872"/>
                </a:lnTo>
                <a:lnTo>
                  <a:pt x="520412" y="109708"/>
                </a:lnTo>
                <a:lnTo>
                  <a:pt x="498168" y="152037"/>
                </a:lnTo>
                <a:lnTo>
                  <a:pt x="484821" y="198857"/>
                </a:lnTo>
                <a:lnTo>
                  <a:pt x="480372" y="250170"/>
                </a:lnTo>
                <a:lnTo>
                  <a:pt x="484864" y="304031"/>
                </a:lnTo>
                <a:lnTo>
                  <a:pt x="498340" y="352277"/>
                </a:lnTo>
                <a:lnTo>
                  <a:pt x="520800" y="394908"/>
                </a:lnTo>
                <a:lnTo>
                  <a:pt x="552244" y="431924"/>
                </a:lnTo>
                <a:lnTo>
                  <a:pt x="591031" y="461856"/>
                </a:lnTo>
                <a:lnTo>
                  <a:pt x="634828" y="483236"/>
                </a:lnTo>
                <a:lnTo>
                  <a:pt x="683636" y="496064"/>
                </a:lnTo>
                <a:lnTo>
                  <a:pt x="737453" y="500340"/>
                </a:lnTo>
                <a:lnTo>
                  <a:pt x="790667" y="495935"/>
                </a:lnTo>
                <a:lnTo>
                  <a:pt x="839042" y="482718"/>
                </a:lnTo>
                <a:lnTo>
                  <a:pt x="882580" y="460690"/>
                </a:lnTo>
                <a:lnTo>
                  <a:pt x="921280" y="429850"/>
                </a:lnTo>
                <a:lnTo>
                  <a:pt x="949507" y="396679"/>
                </a:lnTo>
                <a:lnTo>
                  <a:pt x="737453" y="396679"/>
                </a:lnTo>
                <a:lnTo>
                  <a:pt x="710174" y="394130"/>
                </a:lnTo>
                <a:lnTo>
                  <a:pt x="709532" y="394130"/>
                </a:lnTo>
                <a:lnTo>
                  <a:pt x="683377" y="386140"/>
                </a:lnTo>
                <a:lnTo>
                  <a:pt x="638629" y="354523"/>
                </a:lnTo>
                <a:lnTo>
                  <a:pt x="608049" y="307011"/>
                </a:lnTo>
                <a:lnTo>
                  <a:pt x="597856" y="250170"/>
                </a:lnTo>
                <a:lnTo>
                  <a:pt x="600318" y="219201"/>
                </a:lnTo>
                <a:lnTo>
                  <a:pt x="620013" y="166333"/>
                </a:lnTo>
                <a:lnTo>
                  <a:pt x="658282" y="126596"/>
                </a:lnTo>
                <a:lnTo>
                  <a:pt x="708385" y="106210"/>
                </a:lnTo>
                <a:lnTo>
                  <a:pt x="737453" y="103661"/>
                </a:lnTo>
                <a:lnTo>
                  <a:pt x="952199" y="103661"/>
                </a:lnTo>
                <a:lnTo>
                  <a:pt x="921971" y="68416"/>
                </a:lnTo>
                <a:lnTo>
                  <a:pt x="883746" y="38484"/>
                </a:lnTo>
                <a:lnTo>
                  <a:pt x="840251" y="17104"/>
                </a:lnTo>
                <a:lnTo>
                  <a:pt x="791487" y="4276"/>
                </a:lnTo>
                <a:lnTo>
                  <a:pt x="737453" y="0"/>
                </a:lnTo>
                <a:close/>
              </a:path>
              <a:path w="3463290" h="575310">
                <a:moveTo>
                  <a:pt x="952199" y="103661"/>
                </a:moveTo>
                <a:lnTo>
                  <a:pt x="737453" y="103661"/>
                </a:lnTo>
                <a:lnTo>
                  <a:pt x="765701" y="106210"/>
                </a:lnTo>
                <a:lnTo>
                  <a:pt x="791703" y="113855"/>
                </a:lnTo>
                <a:lnTo>
                  <a:pt x="836969" y="144435"/>
                </a:lnTo>
                <a:lnTo>
                  <a:pt x="867031" y="190910"/>
                </a:lnTo>
                <a:lnTo>
                  <a:pt x="877051" y="250170"/>
                </a:lnTo>
                <a:lnTo>
                  <a:pt x="874827" y="279757"/>
                </a:lnTo>
                <a:lnTo>
                  <a:pt x="856449" y="333488"/>
                </a:lnTo>
                <a:lnTo>
                  <a:pt x="820253" y="373743"/>
                </a:lnTo>
                <a:lnTo>
                  <a:pt x="768768" y="394130"/>
                </a:lnTo>
                <a:lnTo>
                  <a:pt x="737453" y="396679"/>
                </a:lnTo>
                <a:lnTo>
                  <a:pt x="949507" y="396679"/>
                </a:lnTo>
                <a:lnTo>
                  <a:pt x="953329" y="392187"/>
                </a:lnTo>
                <a:lnTo>
                  <a:pt x="976221" y="349685"/>
                </a:lnTo>
                <a:lnTo>
                  <a:pt x="989956" y="302346"/>
                </a:lnTo>
                <a:lnTo>
                  <a:pt x="994535" y="250170"/>
                </a:lnTo>
                <a:lnTo>
                  <a:pt x="989999" y="196309"/>
                </a:lnTo>
                <a:lnTo>
                  <a:pt x="976394" y="148063"/>
                </a:lnTo>
                <a:lnTo>
                  <a:pt x="953718" y="105432"/>
                </a:lnTo>
                <a:lnTo>
                  <a:pt x="952199" y="103661"/>
                </a:lnTo>
                <a:close/>
              </a:path>
              <a:path w="3463290" h="575310">
                <a:moveTo>
                  <a:pt x="1233145" y="6953"/>
                </a:moveTo>
                <a:lnTo>
                  <a:pt x="1212770" y="6953"/>
                </a:lnTo>
                <a:lnTo>
                  <a:pt x="1095128" y="8292"/>
                </a:lnTo>
                <a:lnTo>
                  <a:pt x="1084532" y="8292"/>
                </a:lnTo>
                <a:lnTo>
                  <a:pt x="1084532" y="492047"/>
                </a:lnTo>
                <a:lnTo>
                  <a:pt x="1195104" y="492047"/>
                </a:lnTo>
                <a:lnTo>
                  <a:pt x="1195104" y="327571"/>
                </a:lnTo>
                <a:lnTo>
                  <a:pt x="1276144" y="327571"/>
                </a:lnTo>
                <a:lnTo>
                  <a:pt x="1321917" y="317896"/>
                </a:lnTo>
                <a:lnTo>
                  <a:pt x="1378931" y="282651"/>
                </a:lnTo>
                <a:lnTo>
                  <a:pt x="1415731" y="229956"/>
                </a:lnTo>
                <a:lnTo>
                  <a:pt x="1416946" y="225982"/>
                </a:lnTo>
                <a:lnTo>
                  <a:pt x="1245553" y="225982"/>
                </a:lnTo>
                <a:lnTo>
                  <a:pt x="1234366" y="225766"/>
                </a:lnTo>
                <a:lnTo>
                  <a:pt x="1222229" y="225118"/>
                </a:lnTo>
                <a:lnTo>
                  <a:pt x="1209142" y="224038"/>
                </a:lnTo>
                <a:lnTo>
                  <a:pt x="1195104" y="222527"/>
                </a:lnTo>
                <a:lnTo>
                  <a:pt x="1195104" y="111954"/>
                </a:lnTo>
                <a:lnTo>
                  <a:pt x="1219983" y="111954"/>
                </a:lnTo>
                <a:lnTo>
                  <a:pt x="1227816" y="111493"/>
                </a:lnTo>
                <a:lnTo>
                  <a:pt x="1233575" y="111263"/>
                </a:lnTo>
                <a:lnTo>
                  <a:pt x="1237260" y="111263"/>
                </a:lnTo>
                <a:lnTo>
                  <a:pt x="1240946" y="110802"/>
                </a:lnTo>
                <a:lnTo>
                  <a:pt x="1243019" y="110572"/>
                </a:lnTo>
                <a:lnTo>
                  <a:pt x="1418500" y="110572"/>
                </a:lnTo>
                <a:lnTo>
                  <a:pt x="1416422" y="103316"/>
                </a:lnTo>
                <a:lnTo>
                  <a:pt x="1381696" y="52521"/>
                </a:lnTo>
                <a:lnTo>
                  <a:pt x="1320881" y="18313"/>
                </a:lnTo>
                <a:lnTo>
                  <a:pt x="1280107" y="9761"/>
                </a:lnTo>
                <a:lnTo>
                  <a:pt x="1233145" y="6953"/>
                </a:lnTo>
                <a:close/>
              </a:path>
              <a:path w="3463290" h="575310">
                <a:moveTo>
                  <a:pt x="1276144" y="327571"/>
                </a:moveTo>
                <a:lnTo>
                  <a:pt x="1195104" y="327571"/>
                </a:lnTo>
                <a:lnTo>
                  <a:pt x="1205211" y="328478"/>
                </a:lnTo>
                <a:lnTo>
                  <a:pt x="1217565" y="329126"/>
                </a:lnTo>
                <a:lnTo>
                  <a:pt x="1232164" y="329514"/>
                </a:lnTo>
                <a:lnTo>
                  <a:pt x="1249009" y="329644"/>
                </a:lnTo>
                <a:lnTo>
                  <a:pt x="1276144" y="327571"/>
                </a:lnTo>
                <a:close/>
              </a:path>
              <a:path w="3463290" h="575310">
                <a:moveTo>
                  <a:pt x="1418500" y="110572"/>
                </a:moveTo>
                <a:lnTo>
                  <a:pt x="1243480" y="110572"/>
                </a:lnTo>
                <a:lnTo>
                  <a:pt x="1272808" y="114071"/>
                </a:lnTo>
                <a:lnTo>
                  <a:pt x="1293756" y="124566"/>
                </a:lnTo>
                <a:lnTo>
                  <a:pt x="1306325" y="142059"/>
                </a:lnTo>
                <a:lnTo>
                  <a:pt x="1310515" y="166549"/>
                </a:lnTo>
                <a:lnTo>
                  <a:pt x="1309348" y="180501"/>
                </a:lnTo>
                <a:lnTo>
                  <a:pt x="1282224" y="217819"/>
                </a:lnTo>
                <a:lnTo>
                  <a:pt x="1258878" y="225118"/>
                </a:lnTo>
                <a:lnTo>
                  <a:pt x="1258429" y="225118"/>
                </a:lnTo>
                <a:lnTo>
                  <a:pt x="1245553" y="225982"/>
                </a:lnTo>
                <a:lnTo>
                  <a:pt x="1416946" y="225982"/>
                </a:lnTo>
                <a:lnTo>
                  <a:pt x="1424931" y="199851"/>
                </a:lnTo>
                <a:lnTo>
                  <a:pt x="1427998" y="167240"/>
                </a:lnTo>
                <a:lnTo>
                  <a:pt x="1425104" y="133637"/>
                </a:lnTo>
                <a:lnTo>
                  <a:pt x="1418566" y="110802"/>
                </a:lnTo>
                <a:lnTo>
                  <a:pt x="1418500" y="110572"/>
                </a:lnTo>
                <a:close/>
              </a:path>
              <a:path w="3463290" h="575310">
                <a:moveTo>
                  <a:pt x="1712460" y="5528"/>
                </a:moveTo>
                <a:lnTo>
                  <a:pt x="1709235" y="5528"/>
                </a:lnTo>
                <a:lnTo>
                  <a:pt x="1659521" y="8638"/>
                </a:lnTo>
                <a:lnTo>
                  <a:pt x="1616804" y="17968"/>
                </a:lnTo>
                <a:lnTo>
                  <a:pt x="1581084" y="33517"/>
                </a:lnTo>
                <a:lnTo>
                  <a:pt x="1529987" y="81763"/>
                </a:lnTo>
                <a:lnTo>
                  <a:pt x="1504417" y="144305"/>
                </a:lnTo>
                <a:lnTo>
                  <a:pt x="1501221" y="180371"/>
                </a:lnTo>
                <a:lnTo>
                  <a:pt x="1505886" y="221533"/>
                </a:lnTo>
                <a:lnTo>
                  <a:pt x="1519880" y="257253"/>
                </a:lnTo>
                <a:lnTo>
                  <a:pt x="1543204" y="287531"/>
                </a:lnTo>
                <a:lnTo>
                  <a:pt x="1575857" y="312367"/>
                </a:lnTo>
                <a:lnTo>
                  <a:pt x="1462520" y="492047"/>
                </a:lnTo>
                <a:lnTo>
                  <a:pt x="1586223" y="492047"/>
                </a:lnTo>
                <a:lnTo>
                  <a:pt x="1678137" y="336555"/>
                </a:lnTo>
                <a:lnTo>
                  <a:pt x="1837776" y="336555"/>
                </a:lnTo>
                <a:lnTo>
                  <a:pt x="1837776" y="232893"/>
                </a:lnTo>
                <a:lnTo>
                  <a:pt x="1669153" y="232893"/>
                </a:lnTo>
                <a:lnTo>
                  <a:pt x="1658312" y="229826"/>
                </a:lnTo>
                <a:lnTo>
                  <a:pt x="1626479" y="204386"/>
                </a:lnTo>
                <a:lnTo>
                  <a:pt x="1618704" y="172769"/>
                </a:lnTo>
                <a:lnTo>
                  <a:pt x="1619914" y="159293"/>
                </a:lnTo>
                <a:lnTo>
                  <a:pt x="1648636" y="119297"/>
                </a:lnTo>
                <a:lnTo>
                  <a:pt x="1687121" y="109190"/>
                </a:lnTo>
                <a:lnTo>
                  <a:pt x="1837776" y="109190"/>
                </a:lnTo>
                <a:lnTo>
                  <a:pt x="1837776" y="8292"/>
                </a:lnTo>
                <a:lnTo>
                  <a:pt x="1825337" y="8292"/>
                </a:lnTo>
                <a:lnTo>
                  <a:pt x="1820269" y="7832"/>
                </a:lnTo>
                <a:lnTo>
                  <a:pt x="1812667" y="7601"/>
                </a:lnTo>
                <a:lnTo>
                  <a:pt x="1802531" y="7601"/>
                </a:lnTo>
                <a:lnTo>
                  <a:pt x="1795059" y="7299"/>
                </a:lnTo>
                <a:lnTo>
                  <a:pt x="1787846" y="7083"/>
                </a:lnTo>
                <a:lnTo>
                  <a:pt x="1780892" y="6953"/>
                </a:lnTo>
                <a:lnTo>
                  <a:pt x="1746813" y="6953"/>
                </a:lnTo>
                <a:lnTo>
                  <a:pt x="1735727" y="6450"/>
                </a:lnTo>
                <a:lnTo>
                  <a:pt x="1727895" y="6219"/>
                </a:lnTo>
                <a:lnTo>
                  <a:pt x="1722366" y="6219"/>
                </a:lnTo>
                <a:lnTo>
                  <a:pt x="1716837" y="5758"/>
                </a:lnTo>
                <a:lnTo>
                  <a:pt x="1712460" y="5528"/>
                </a:lnTo>
                <a:close/>
              </a:path>
              <a:path w="3463290" h="575310">
                <a:moveTo>
                  <a:pt x="1837776" y="336555"/>
                </a:moveTo>
                <a:lnTo>
                  <a:pt x="1727203" y="336555"/>
                </a:lnTo>
                <a:lnTo>
                  <a:pt x="1727203" y="492047"/>
                </a:lnTo>
                <a:lnTo>
                  <a:pt x="1837776" y="492047"/>
                </a:lnTo>
                <a:lnTo>
                  <a:pt x="1837776" y="336555"/>
                </a:lnTo>
                <a:close/>
              </a:path>
              <a:path w="3463290" h="575310">
                <a:moveTo>
                  <a:pt x="1837776" y="109190"/>
                </a:moveTo>
                <a:lnTo>
                  <a:pt x="1687121" y="109190"/>
                </a:lnTo>
                <a:lnTo>
                  <a:pt x="1700251" y="109363"/>
                </a:lnTo>
                <a:lnTo>
                  <a:pt x="1711309" y="109881"/>
                </a:lnTo>
                <a:lnTo>
                  <a:pt x="1720293" y="110745"/>
                </a:lnTo>
                <a:lnTo>
                  <a:pt x="1727203" y="111954"/>
                </a:lnTo>
                <a:lnTo>
                  <a:pt x="1727203" y="232893"/>
                </a:lnTo>
                <a:lnTo>
                  <a:pt x="1837776" y="232893"/>
                </a:lnTo>
                <a:lnTo>
                  <a:pt x="1837776" y="109190"/>
                </a:lnTo>
                <a:close/>
              </a:path>
              <a:path w="3463290" h="575310">
                <a:moveTo>
                  <a:pt x="2413842" y="388386"/>
                </a:moveTo>
                <a:lnTo>
                  <a:pt x="1906591" y="388386"/>
                </a:lnTo>
                <a:lnTo>
                  <a:pt x="1906591" y="574977"/>
                </a:lnTo>
                <a:lnTo>
                  <a:pt x="2010252" y="574977"/>
                </a:lnTo>
                <a:lnTo>
                  <a:pt x="2010252" y="492047"/>
                </a:lnTo>
                <a:lnTo>
                  <a:pt x="2413842" y="492047"/>
                </a:lnTo>
                <a:lnTo>
                  <a:pt x="2413842" y="388386"/>
                </a:lnTo>
                <a:close/>
              </a:path>
              <a:path w="3463290" h="575310">
                <a:moveTo>
                  <a:pt x="2413842" y="492047"/>
                </a:moveTo>
                <a:lnTo>
                  <a:pt x="2310180" y="492047"/>
                </a:lnTo>
                <a:lnTo>
                  <a:pt x="2310180" y="574977"/>
                </a:lnTo>
                <a:lnTo>
                  <a:pt x="2413842" y="574977"/>
                </a:lnTo>
                <a:lnTo>
                  <a:pt x="2413842" y="492047"/>
                </a:lnTo>
                <a:close/>
              </a:path>
              <a:path w="3463290" h="575310">
                <a:moveTo>
                  <a:pt x="2348190" y="8292"/>
                </a:moveTo>
                <a:lnTo>
                  <a:pt x="2032367" y="8292"/>
                </a:lnTo>
                <a:lnTo>
                  <a:pt x="2028220" y="105043"/>
                </a:lnTo>
                <a:lnTo>
                  <a:pt x="2024420" y="156313"/>
                </a:lnTo>
                <a:lnTo>
                  <a:pt x="2018545" y="203695"/>
                </a:lnTo>
                <a:lnTo>
                  <a:pt x="2010598" y="247190"/>
                </a:lnTo>
                <a:lnTo>
                  <a:pt x="2000577" y="286797"/>
                </a:lnTo>
                <a:lnTo>
                  <a:pt x="1979327" y="349167"/>
                </a:lnTo>
                <a:lnTo>
                  <a:pt x="1958422" y="388386"/>
                </a:lnTo>
                <a:lnTo>
                  <a:pt x="2080051" y="388386"/>
                </a:lnTo>
                <a:lnTo>
                  <a:pt x="2101691" y="339146"/>
                </a:lnTo>
                <a:lnTo>
                  <a:pt x="2117629" y="282132"/>
                </a:lnTo>
                <a:lnTo>
                  <a:pt x="2128686" y="222700"/>
                </a:lnTo>
                <a:lnTo>
                  <a:pt x="2139484" y="111954"/>
                </a:lnTo>
                <a:lnTo>
                  <a:pt x="2348190" y="111954"/>
                </a:lnTo>
                <a:lnTo>
                  <a:pt x="2348190" y="8292"/>
                </a:lnTo>
                <a:close/>
              </a:path>
              <a:path w="3463290" h="575310">
                <a:moveTo>
                  <a:pt x="2348190" y="111954"/>
                </a:moveTo>
                <a:lnTo>
                  <a:pt x="2237617" y="111954"/>
                </a:lnTo>
                <a:lnTo>
                  <a:pt x="2237617" y="388386"/>
                </a:lnTo>
                <a:lnTo>
                  <a:pt x="2348190" y="388386"/>
                </a:lnTo>
                <a:lnTo>
                  <a:pt x="2348190" y="111954"/>
                </a:lnTo>
                <a:close/>
              </a:path>
              <a:path w="3463290" h="575310">
                <a:moveTo>
                  <a:pt x="2700012" y="0"/>
                </a:moveTo>
                <a:lnTo>
                  <a:pt x="2645632" y="4492"/>
                </a:lnTo>
                <a:lnTo>
                  <a:pt x="2596523" y="17968"/>
                </a:lnTo>
                <a:lnTo>
                  <a:pt x="2552682" y="40428"/>
                </a:lnTo>
                <a:lnTo>
                  <a:pt x="2514111" y="71872"/>
                </a:lnTo>
                <a:lnTo>
                  <a:pt x="2482970" y="109708"/>
                </a:lnTo>
                <a:lnTo>
                  <a:pt x="2460726" y="152037"/>
                </a:lnTo>
                <a:lnTo>
                  <a:pt x="2447379" y="198857"/>
                </a:lnTo>
                <a:lnTo>
                  <a:pt x="2442930" y="250170"/>
                </a:lnTo>
                <a:lnTo>
                  <a:pt x="2447422" y="304031"/>
                </a:lnTo>
                <a:lnTo>
                  <a:pt x="2460898" y="352277"/>
                </a:lnTo>
                <a:lnTo>
                  <a:pt x="2483358" y="394908"/>
                </a:lnTo>
                <a:lnTo>
                  <a:pt x="2514803" y="431924"/>
                </a:lnTo>
                <a:lnTo>
                  <a:pt x="2553589" y="461856"/>
                </a:lnTo>
                <a:lnTo>
                  <a:pt x="2597386" y="483236"/>
                </a:lnTo>
                <a:lnTo>
                  <a:pt x="2646194" y="496064"/>
                </a:lnTo>
                <a:lnTo>
                  <a:pt x="2700012" y="500340"/>
                </a:lnTo>
                <a:lnTo>
                  <a:pt x="2753225" y="495935"/>
                </a:lnTo>
                <a:lnTo>
                  <a:pt x="2801600" y="482718"/>
                </a:lnTo>
                <a:lnTo>
                  <a:pt x="2845138" y="460690"/>
                </a:lnTo>
                <a:lnTo>
                  <a:pt x="2883838" y="429850"/>
                </a:lnTo>
                <a:lnTo>
                  <a:pt x="2912065" y="396679"/>
                </a:lnTo>
                <a:lnTo>
                  <a:pt x="2700012" y="396679"/>
                </a:lnTo>
                <a:lnTo>
                  <a:pt x="2672732" y="394130"/>
                </a:lnTo>
                <a:lnTo>
                  <a:pt x="2672090" y="394130"/>
                </a:lnTo>
                <a:lnTo>
                  <a:pt x="2645935" y="386140"/>
                </a:lnTo>
                <a:lnTo>
                  <a:pt x="2601187" y="354523"/>
                </a:lnTo>
                <a:lnTo>
                  <a:pt x="2570607" y="307011"/>
                </a:lnTo>
                <a:lnTo>
                  <a:pt x="2560414" y="250170"/>
                </a:lnTo>
                <a:lnTo>
                  <a:pt x="2562876" y="219201"/>
                </a:lnTo>
                <a:lnTo>
                  <a:pt x="2582571" y="166333"/>
                </a:lnTo>
                <a:lnTo>
                  <a:pt x="2620840" y="126596"/>
                </a:lnTo>
                <a:lnTo>
                  <a:pt x="2670943" y="106210"/>
                </a:lnTo>
                <a:lnTo>
                  <a:pt x="2700012" y="103661"/>
                </a:lnTo>
                <a:lnTo>
                  <a:pt x="2914757" y="103661"/>
                </a:lnTo>
                <a:lnTo>
                  <a:pt x="2884529" y="68416"/>
                </a:lnTo>
                <a:lnTo>
                  <a:pt x="2846304" y="38484"/>
                </a:lnTo>
                <a:lnTo>
                  <a:pt x="2802809" y="17104"/>
                </a:lnTo>
                <a:lnTo>
                  <a:pt x="2754045" y="4276"/>
                </a:lnTo>
                <a:lnTo>
                  <a:pt x="2700012" y="0"/>
                </a:lnTo>
                <a:close/>
              </a:path>
              <a:path w="3463290" h="575310">
                <a:moveTo>
                  <a:pt x="2914757" y="103661"/>
                </a:moveTo>
                <a:lnTo>
                  <a:pt x="2700012" y="103661"/>
                </a:lnTo>
                <a:lnTo>
                  <a:pt x="2728259" y="106210"/>
                </a:lnTo>
                <a:lnTo>
                  <a:pt x="2754261" y="113855"/>
                </a:lnTo>
                <a:lnTo>
                  <a:pt x="2799527" y="144435"/>
                </a:lnTo>
                <a:lnTo>
                  <a:pt x="2829589" y="190910"/>
                </a:lnTo>
                <a:lnTo>
                  <a:pt x="2839609" y="250170"/>
                </a:lnTo>
                <a:lnTo>
                  <a:pt x="2837385" y="279757"/>
                </a:lnTo>
                <a:lnTo>
                  <a:pt x="2837320" y="280621"/>
                </a:lnTo>
                <a:lnTo>
                  <a:pt x="2819007" y="333488"/>
                </a:lnTo>
                <a:lnTo>
                  <a:pt x="2782811" y="373743"/>
                </a:lnTo>
                <a:lnTo>
                  <a:pt x="2731326" y="394130"/>
                </a:lnTo>
                <a:lnTo>
                  <a:pt x="2700012" y="396679"/>
                </a:lnTo>
                <a:lnTo>
                  <a:pt x="2912065" y="396679"/>
                </a:lnTo>
                <a:lnTo>
                  <a:pt x="2915887" y="392187"/>
                </a:lnTo>
                <a:lnTo>
                  <a:pt x="2938779" y="349685"/>
                </a:lnTo>
                <a:lnTo>
                  <a:pt x="2952514" y="302346"/>
                </a:lnTo>
                <a:lnTo>
                  <a:pt x="2957093" y="250170"/>
                </a:lnTo>
                <a:lnTo>
                  <a:pt x="2952558" y="196309"/>
                </a:lnTo>
                <a:lnTo>
                  <a:pt x="2938952" y="148063"/>
                </a:lnTo>
                <a:lnTo>
                  <a:pt x="2916276" y="105432"/>
                </a:lnTo>
                <a:lnTo>
                  <a:pt x="2914757" y="103661"/>
                </a:lnTo>
                <a:close/>
              </a:path>
              <a:path w="3463290" h="575310">
                <a:moveTo>
                  <a:pt x="3157663" y="8292"/>
                </a:moveTo>
                <a:lnTo>
                  <a:pt x="3047090" y="8292"/>
                </a:lnTo>
                <a:lnTo>
                  <a:pt x="3047090" y="492047"/>
                </a:lnTo>
                <a:lnTo>
                  <a:pt x="3157663" y="492047"/>
                </a:lnTo>
                <a:lnTo>
                  <a:pt x="3157663" y="261918"/>
                </a:lnTo>
                <a:lnTo>
                  <a:pt x="3289750" y="261918"/>
                </a:lnTo>
                <a:lnTo>
                  <a:pt x="3266842" y="231511"/>
                </a:lnTo>
                <a:lnTo>
                  <a:pt x="3276972" y="219071"/>
                </a:lnTo>
                <a:lnTo>
                  <a:pt x="3157663" y="219071"/>
                </a:lnTo>
                <a:lnTo>
                  <a:pt x="3157663" y="8292"/>
                </a:lnTo>
                <a:close/>
              </a:path>
              <a:path w="3463290" h="575310">
                <a:moveTo>
                  <a:pt x="3289750" y="261918"/>
                </a:moveTo>
                <a:lnTo>
                  <a:pt x="3157663" y="261918"/>
                </a:lnTo>
                <a:lnTo>
                  <a:pt x="3322830" y="492047"/>
                </a:lnTo>
                <a:lnTo>
                  <a:pt x="3463119" y="492047"/>
                </a:lnTo>
                <a:lnTo>
                  <a:pt x="3289750" y="261918"/>
                </a:lnTo>
                <a:close/>
              </a:path>
              <a:path w="3463290" h="575310">
                <a:moveTo>
                  <a:pt x="3448607" y="8292"/>
                </a:moveTo>
                <a:lnTo>
                  <a:pt x="3315919" y="8292"/>
                </a:lnTo>
                <a:lnTo>
                  <a:pt x="3157663" y="219071"/>
                </a:lnTo>
                <a:lnTo>
                  <a:pt x="3276972" y="219071"/>
                </a:lnTo>
                <a:lnTo>
                  <a:pt x="3448607" y="8292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95" name="object 10" descr=""/>
          <p:cNvPicPr/>
          <p:nvPr/>
        </p:nvPicPr>
        <p:blipFill>
          <a:blip r:embed="rId3"/>
          <a:stretch/>
        </p:blipFill>
        <p:spPr>
          <a:xfrm>
            <a:off x="6987600" y="2595960"/>
            <a:ext cx="9792720" cy="1591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6" name="object 11"/>
          <p:cNvSpPr/>
          <p:nvPr/>
        </p:nvSpPr>
        <p:spPr>
          <a:xfrm>
            <a:off x="8575560" y="4727880"/>
            <a:ext cx="2880000" cy="303120"/>
          </a:xfrm>
          <a:custGeom>
            <a:avLst/>
            <a:gdLst>
              <a:gd name="textAreaLeft" fmla="*/ 0 w 2880000"/>
              <a:gd name="textAreaRight" fmla="*/ 2880360 w 2880000"/>
              <a:gd name="textAreaTop" fmla="*/ 0 h 303120"/>
              <a:gd name="textAreaBottom" fmla="*/ 303480 h 303120"/>
            </a:gdLst>
            <a:ahLst/>
            <a:rect l="textAreaLeft" t="textAreaTop" r="textAreaRight" b="textAreaBottom"/>
            <a:pathLst>
              <a:path w="2880359" h="303529">
                <a:moveTo>
                  <a:pt x="153293" y="0"/>
                </a:moveTo>
                <a:lnTo>
                  <a:pt x="88583" y="10680"/>
                </a:lnTo>
                <a:lnTo>
                  <a:pt x="40208" y="42721"/>
                </a:lnTo>
                <a:lnTo>
                  <a:pt x="10052" y="91306"/>
                </a:lnTo>
                <a:lnTo>
                  <a:pt x="0" y="151618"/>
                </a:lnTo>
                <a:lnTo>
                  <a:pt x="2670" y="183947"/>
                </a:lnTo>
                <a:lnTo>
                  <a:pt x="23949" y="238867"/>
                </a:lnTo>
                <a:lnTo>
                  <a:pt x="65678" y="279912"/>
                </a:lnTo>
                <a:lnTo>
                  <a:pt x="121174" y="300645"/>
                </a:lnTo>
                <a:lnTo>
                  <a:pt x="153712" y="303236"/>
                </a:lnTo>
                <a:lnTo>
                  <a:pt x="168345" y="302660"/>
                </a:lnTo>
                <a:lnTo>
                  <a:pt x="209417" y="294022"/>
                </a:lnTo>
                <a:lnTo>
                  <a:pt x="249209" y="269311"/>
                </a:lnTo>
                <a:lnTo>
                  <a:pt x="234518" y="240411"/>
                </a:lnTo>
                <a:lnTo>
                  <a:pt x="159995" y="240411"/>
                </a:lnTo>
                <a:lnTo>
                  <a:pt x="141225" y="238867"/>
                </a:lnTo>
                <a:lnTo>
                  <a:pt x="95913" y="215700"/>
                </a:lnTo>
                <a:lnTo>
                  <a:pt x="72746" y="170073"/>
                </a:lnTo>
                <a:lnTo>
                  <a:pt x="71202" y="151618"/>
                </a:lnTo>
                <a:lnTo>
                  <a:pt x="72641" y="131671"/>
                </a:lnTo>
                <a:lnTo>
                  <a:pt x="94237" y="86280"/>
                </a:lnTo>
                <a:lnTo>
                  <a:pt x="136252" y="64291"/>
                </a:lnTo>
                <a:lnTo>
                  <a:pt x="153293" y="62825"/>
                </a:lnTo>
                <a:lnTo>
                  <a:pt x="223843" y="62825"/>
                </a:lnTo>
                <a:lnTo>
                  <a:pt x="242926" y="30574"/>
                </a:lnTo>
                <a:lnTo>
                  <a:pt x="204810" y="8376"/>
                </a:lnTo>
                <a:lnTo>
                  <a:pt x="166879" y="523"/>
                </a:lnTo>
                <a:lnTo>
                  <a:pt x="153293" y="0"/>
                </a:lnTo>
                <a:close/>
              </a:path>
              <a:path w="2880359" h="303529">
                <a:moveTo>
                  <a:pt x="223660" y="219051"/>
                </a:moveTo>
                <a:lnTo>
                  <a:pt x="208999" y="228396"/>
                </a:lnTo>
                <a:lnTo>
                  <a:pt x="193502" y="235071"/>
                </a:lnTo>
                <a:lnTo>
                  <a:pt x="177167" y="239076"/>
                </a:lnTo>
                <a:lnTo>
                  <a:pt x="159995" y="240411"/>
                </a:lnTo>
                <a:lnTo>
                  <a:pt x="234518" y="240411"/>
                </a:lnTo>
                <a:lnTo>
                  <a:pt x="223660" y="219051"/>
                </a:lnTo>
                <a:close/>
              </a:path>
              <a:path w="2880359" h="303529">
                <a:moveTo>
                  <a:pt x="223843" y="62825"/>
                </a:moveTo>
                <a:lnTo>
                  <a:pt x="153293" y="62825"/>
                </a:lnTo>
                <a:lnTo>
                  <a:pt x="168502" y="63951"/>
                </a:lnTo>
                <a:lnTo>
                  <a:pt x="183554" y="67328"/>
                </a:lnTo>
                <a:lnTo>
                  <a:pt x="198449" y="72956"/>
                </a:lnTo>
                <a:lnTo>
                  <a:pt x="213187" y="80835"/>
                </a:lnTo>
                <a:lnTo>
                  <a:pt x="223843" y="62825"/>
                </a:lnTo>
                <a:close/>
              </a:path>
              <a:path w="2880359" h="303529">
                <a:moveTo>
                  <a:pt x="331656" y="228265"/>
                </a:moveTo>
                <a:lnTo>
                  <a:pt x="308202" y="285226"/>
                </a:lnTo>
                <a:lnTo>
                  <a:pt x="312390" y="288577"/>
                </a:lnTo>
                <a:lnTo>
                  <a:pt x="318819" y="291649"/>
                </a:lnTo>
                <a:lnTo>
                  <a:pt x="352598" y="298210"/>
                </a:lnTo>
                <a:lnTo>
                  <a:pt x="365133" y="297268"/>
                </a:lnTo>
                <a:lnTo>
                  <a:pt x="366096" y="297268"/>
                </a:lnTo>
                <a:lnTo>
                  <a:pt x="402021" y="281457"/>
                </a:lnTo>
                <a:lnTo>
                  <a:pt x="430375" y="245333"/>
                </a:lnTo>
                <a:lnTo>
                  <a:pt x="435205" y="235385"/>
                </a:lnTo>
                <a:lnTo>
                  <a:pt x="345761" y="235385"/>
                </a:lnTo>
                <a:lnTo>
                  <a:pt x="338923" y="233012"/>
                </a:lnTo>
                <a:lnTo>
                  <a:pt x="331656" y="228265"/>
                </a:lnTo>
                <a:close/>
              </a:path>
              <a:path w="2880359" h="303529">
                <a:moveTo>
                  <a:pt x="327468" y="5026"/>
                </a:moveTo>
                <a:lnTo>
                  <a:pt x="251659" y="5026"/>
                </a:lnTo>
                <a:lnTo>
                  <a:pt x="377728" y="214862"/>
                </a:lnTo>
                <a:lnTo>
                  <a:pt x="373959" y="223658"/>
                </a:lnTo>
                <a:lnTo>
                  <a:pt x="370336" y="231476"/>
                </a:lnTo>
                <a:lnTo>
                  <a:pt x="363069" y="235385"/>
                </a:lnTo>
                <a:lnTo>
                  <a:pt x="435205" y="235385"/>
                </a:lnTo>
                <a:lnTo>
                  <a:pt x="438459" y="228684"/>
                </a:lnTo>
                <a:lnTo>
                  <a:pt x="473849" y="148268"/>
                </a:lnTo>
                <a:lnTo>
                  <a:pt x="409979" y="148268"/>
                </a:lnTo>
                <a:lnTo>
                  <a:pt x="327468" y="5026"/>
                </a:lnTo>
                <a:close/>
              </a:path>
              <a:path w="2880359" h="303529">
                <a:moveTo>
                  <a:pt x="536886" y="5026"/>
                </a:moveTo>
                <a:lnTo>
                  <a:pt x="469453" y="5026"/>
                </a:lnTo>
                <a:lnTo>
                  <a:pt x="409979" y="148268"/>
                </a:lnTo>
                <a:lnTo>
                  <a:pt x="473849" y="148268"/>
                </a:lnTo>
                <a:lnTo>
                  <a:pt x="536886" y="5026"/>
                </a:lnTo>
                <a:close/>
              </a:path>
              <a:path w="2880359" h="303529">
                <a:moveTo>
                  <a:pt x="755591" y="5026"/>
                </a:moveTo>
                <a:lnTo>
                  <a:pt x="578843" y="5026"/>
                </a:lnTo>
                <a:lnTo>
                  <a:pt x="578843" y="298210"/>
                </a:lnTo>
                <a:lnTo>
                  <a:pt x="584287" y="298210"/>
                </a:lnTo>
                <a:lnTo>
                  <a:pt x="587083" y="298490"/>
                </a:lnTo>
                <a:lnTo>
                  <a:pt x="593193" y="298708"/>
                </a:lnTo>
                <a:lnTo>
                  <a:pt x="597507" y="298708"/>
                </a:lnTo>
                <a:lnTo>
                  <a:pt x="601324" y="298909"/>
                </a:lnTo>
                <a:lnTo>
                  <a:pt x="606486" y="299048"/>
                </a:lnTo>
                <a:lnTo>
                  <a:pt x="611512" y="299048"/>
                </a:lnTo>
                <a:lnTo>
                  <a:pt x="624629" y="299598"/>
                </a:lnTo>
                <a:lnTo>
                  <a:pt x="637168" y="299990"/>
                </a:lnTo>
                <a:lnTo>
                  <a:pt x="653118" y="300304"/>
                </a:lnTo>
                <a:lnTo>
                  <a:pt x="660516" y="300304"/>
                </a:lnTo>
                <a:lnTo>
                  <a:pt x="708473" y="293917"/>
                </a:lnTo>
                <a:lnTo>
                  <a:pt x="744283" y="274756"/>
                </a:lnTo>
                <a:lnTo>
                  <a:pt x="766900" y="243657"/>
                </a:lnTo>
                <a:lnTo>
                  <a:pt x="768701" y="237480"/>
                </a:lnTo>
                <a:lnTo>
                  <a:pt x="667636" y="237480"/>
                </a:lnTo>
                <a:lnTo>
                  <a:pt x="659259" y="236782"/>
                </a:lnTo>
                <a:lnTo>
                  <a:pt x="645856" y="235385"/>
                </a:lnTo>
                <a:lnTo>
                  <a:pt x="645856" y="177167"/>
                </a:lnTo>
                <a:lnTo>
                  <a:pt x="653264" y="176068"/>
                </a:lnTo>
                <a:lnTo>
                  <a:pt x="660409" y="175283"/>
                </a:lnTo>
                <a:lnTo>
                  <a:pt x="667294" y="174811"/>
                </a:lnTo>
                <a:lnTo>
                  <a:pt x="673918" y="174654"/>
                </a:lnTo>
                <a:lnTo>
                  <a:pt x="770483" y="174654"/>
                </a:lnTo>
                <a:lnTo>
                  <a:pt x="767842" y="165335"/>
                </a:lnTo>
                <a:lnTo>
                  <a:pt x="734023" y="125729"/>
                </a:lnTo>
                <a:lnTo>
                  <a:pt x="703486" y="114342"/>
                </a:lnTo>
                <a:lnTo>
                  <a:pt x="645856" y="114342"/>
                </a:lnTo>
                <a:lnTo>
                  <a:pt x="645856" y="67851"/>
                </a:lnTo>
                <a:lnTo>
                  <a:pt x="755591" y="67851"/>
                </a:lnTo>
                <a:lnTo>
                  <a:pt x="755591" y="5026"/>
                </a:lnTo>
                <a:close/>
              </a:path>
              <a:path w="2880359" h="303529">
                <a:moveTo>
                  <a:pt x="770483" y="174654"/>
                </a:moveTo>
                <a:lnTo>
                  <a:pt x="673918" y="174654"/>
                </a:lnTo>
                <a:lnTo>
                  <a:pt x="682488" y="175283"/>
                </a:lnTo>
                <a:lnTo>
                  <a:pt x="681980" y="175283"/>
                </a:lnTo>
                <a:lnTo>
                  <a:pt x="707425" y="197551"/>
                </a:lnTo>
                <a:lnTo>
                  <a:pt x="707425" y="207323"/>
                </a:lnTo>
                <a:lnTo>
                  <a:pt x="705148" y="220517"/>
                </a:lnTo>
                <a:lnTo>
                  <a:pt x="698315" y="229941"/>
                </a:lnTo>
                <a:lnTo>
                  <a:pt x="686928" y="235595"/>
                </a:lnTo>
                <a:lnTo>
                  <a:pt x="670986" y="237480"/>
                </a:lnTo>
                <a:lnTo>
                  <a:pt x="768701" y="237480"/>
                </a:lnTo>
                <a:lnTo>
                  <a:pt x="772554" y="224260"/>
                </a:lnTo>
                <a:lnTo>
                  <a:pt x="774439" y="202297"/>
                </a:lnTo>
                <a:lnTo>
                  <a:pt x="772880" y="183869"/>
                </a:lnTo>
                <a:lnTo>
                  <a:pt x="772790" y="182795"/>
                </a:lnTo>
                <a:lnTo>
                  <a:pt x="770527" y="174811"/>
                </a:lnTo>
                <a:lnTo>
                  <a:pt x="770483" y="174654"/>
                </a:lnTo>
                <a:close/>
              </a:path>
              <a:path w="2880359" h="303529">
                <a:moveTo>
                  <a:pt x="679363" y="111829"/>
                </a:moveTo>
                <a:lnTo>
                  <a:pt x="669258" y="111986"/>
                </a:lnTo>
                <a:lnTo>
                  <a:pt x="660305" y="112457"/>
                </a:lnTo>
                <a:lnTo>
                  <a:pt x="652504" y="113243"/>
                </a:lnTo>
                <a:lnTo>
                  <a:pt x="645856" y="114342"/>
                </a:lnTo>
                <a:lnTo>
                  <a:pt x="703486" y="114342"/>
                </a:lnTo>
                <a:lnTo>
                  <a:pt x="699677" y="113373"/>
                </a:lnTo>
                <a:lnTo>
                  <a:pt x="679363" y="111829"/>
                </a:lnTo>
                <a:close/>
              </a:path>
              <a:path w="2880359" h="303529">
                <a:moveTo>
                  <a:pt x="929492" y="5026"/>
                </a:moveTo>
                <a:lnTo>
                  <a:pt x="803841" y="5026"/>
                </a:lnTo>
                <a:lnTo>
                  <a:pt x="803841" y="67851"/>
                </a:lnTo>
                <a:lnTo>
                  <a:pt x="862478" y="67851"/>
                </a:lnTo>
                <a:lnTo>
                  <a:pt x="862478" y="298315"/>
                </a:lnTo>
                <a:lnTo>
                  <a:pt x="879230" y="298315"/>
                </a:lnTo>
                <a:lnTo>
                  <a:pt x="925624" y="299048"/>
                </a:lnTo>
                <a:lnTo>
                  <a:pt x="941219" y="299048"/>
                </a:lnTo>
                <a:lnTo>
                  <a:pt x="993990" y="292033"/>
                </a:lnTo>
                <a:lnTo>
                  <a:pt x="1033363" y="270986"/>
                </a:lnTo>
                <a:lnTo>
                  <a:pt x="1058176" y="237480"/>
                </a:lnTo>
                <a:lnTo>
                  <a:pt x="1058556" y="236223"/>
                </a:lnTo>
                <a:lnTo>
                  <a:pt x="944989" y="236223"/>
                </a:lnTo>
                <a:lnTo>
                  <a:pt x="938423" y="235665"/>
                </a:lnTo>
                <a:lnTo>
                  <a:pt x="929492" y="234548"/>
                </a:lnTo>
                <a:lnTo>
                  <a:pt x="929492" y="159995"/>
                </a:lnTo>
                <a:lnTo>
                  <a:pt x="939816" y="158599"/>
                </a:lnTo>
                <a:lnTo>
                  <a:pt x="946517" y="157901"/>
                </a:lnTo>
                <a:lnTo>
                  <a:pt x="1061009" y="157901"/>
                </a:lnTo>
                <a:lnTo>
                  <a:pt x="1059433" y="152037"/>
                </a:lnTo>
                <a:lnTo>
                  <a:pt x="1022681" y="109682"/>
                </a:lnTo>
                <a:lnTo>
                  <a:pt x="981457" y="96751"/>
                </a:lnTo>
                <a:lnTo>
                  <a:pt x="929492" y="96751"/>
                </a:lnTo>
                <a:lnTo>
                  <a:pt x="929492" y="5026"/>
                </a:lnTo>
                <a:close/>
              </a:path>
              <a:path w="2880359" h="303529">
                <a:moveTo>
                  <a:pt x="1061009" y="157901"/>
                </a:moveTo>
                <a:lnTo>
                  <a:pt x="949596" y="157901"/>
                </a:lnTo>
                <a:lnTo>
                  <a:pt x="969566" y="160257"/>
                </a:lnTo>
                <a:lnTo>
                  <a:pt x="983833" y="167325"/>
                </a:lnTo>
                <a:lnTo>
                  <a:pt x="992394" y="179104"/>
                </a:lnTo>
                <a:lnTo>
                  <a:pt x="995249" y="195596"/>
                </a:lnTo>
                <a:lnTo>
                  <a:pt x="992369" y="213370"/>
                </a:lnTo>
                <a:lnTo>
                  <a:pt x="983729" y="226066"/>
                </a:lnTo>
                <a:lnTo>
                  <a:pt x="969332" y="233684"/>
                </a:lnTo>
                <a:lnTo>
                  <a:pt x="949177" y="236223"/>
                </a:lnTo>
                <a:lnTo>
                  <a:pt x="1058556" y="236223"/>
                </a:lnTo>
                <a:lnTo>
                  <a:pt x="1064382" y="216957"/>
                </a:lnTo>
                <a:lnTo>
                  <a:pt x="1066451" y="193921"/>
                </a:lnTo>
                <a:lnTo>
                  <a:pt x="1064696" y="171618"/>
                </a:lnTo>
                <a:lnTo>
                  <a:pt x="1061009" y="157901"/>
                </a:lnTo>
                <a:close/>
              </a:path>
              <a:path w="2880359" h="303529">
                <a:moveTo>
                  <a:pt x="957121" y="95180"/>
                </a:moveTo>
                <a:lnTo>
                  <a:pt x="948653" y="95180"/>
                </a:lnTo>
                <a:lnTo>
                  <a:pt x="942055" y="95494"/>
                </a:lnTo>
                <a:lnTo>
                  <a:pt x="935668" y="96018"/>
                </a:lnTo>
                <a:lnTo>
                  <a:pt x="929492" y="96751"/>
                </a:lnTo>
                <a:lnTo>
                  <a:pt x="982047" y="96751"/>
                </a:lnTo>
                <a:lnTo>
                  <a:pt x="957121" y="95180"/>
                </a:lnTo>
                <a:close/>
              </a:path>
              <a:path w="2880359" h="303529">
                <a:moveTo>
                  <a:pt x="1294611" y="5026"/>
                </a:moveTo>
                <a:lnTo>
                  <a:pt x="1120795" y="5026"/>
                </a:lnTo>
                <a:lnTo>
                  <a:pt x="1120795" y="298210"/>
                </a:lnTo>
                <a:lnTo>
                  <a:pt x="1298800" y="298210"/>
                </a:lnTo>
                <a:lnTo>
                  <a:pt x="1298800" y="235385"/>
                </a:lnTo>
                <a:lnTo>
                  <a:pt x="1187808" y="235385"/>
                </a:lnTo>
                <a:lnTo>
                  <a:pt x="1187808" y="182193"/>
                </a:lnTo>
                <a:lnTo>
                  <a:pt x="1282046" y="182193"/>
                </a:lnTo>
                <a:lnTo>
                  <a:pt x="1282046" y="119368"/>
                </a:lnTo>
                <a:lnTo>
                  <a:pt x="1187808" y="119368"/>
                </a:lnTo>
                <a:lnTo>
                  <a:pt x="1187808" y="67851"/>
                </a:lnTo>
                <a:lnTo>
                  <a:pt x="1294611" y="67851"/>
                </a:lnTo>
                <a:lnTo>
                  <a:pt x="1294611" y="5026"/>
                </a:lnTo>
                <a:close/>
              </a:path>
              <a:path w="2880359" h="303529">
                <a:moveTo>
                  <a:pt x="1428722" y="5026"/>
                </a:moveTo>
                <a:lnTo>
                  <a:pt x="1361709" y="5026"/>
                </a:lnTo>
                <a:lnTo>
                  <a:pt x="1361709" y="298210"/>
                </a:lnTo>
                <a:lnTo>
                  <a:pt x="1428722" y="298210"/>
                </a:lnTo>
                <a:lnTo>
                  <a:pt x="1428722" y="158739"/>
                </a:lnTo>
                <a:lnTo>
                  <a:pt x="1508781" y="158739"/>
                </a:lnTo>
                <a:lnTo>
                  <a:pt x="1494898" y="140310"/>
                </a:lnTo>
                <a:lnTo>
                  <a:pt x="1501037" y="132771"/>
                </a:lnTo>
                <a:lnTo>
                  <a:pt x="1428722" y="132771"/>
                </a:lnTo>
                <a:lnTo>
                  <a:pt x="1428722" y="5026"/>
                </a:lnTo>
                <a:close/>
              </a:path>
              <a:path w="2880359" h="303529">
                <a:moveTo>
                  <a:pt x="1508781" y="158739"/>
                </a:moveTo>
                <a:lnTo>
                  <a:pt x="1428722" y="158739"/>
                </a:lnTo>
                <a:lnTo>
                  <a:pt x="1528824" y="298210"/>
                </a:lnTo>
                <a:lnTo>
                  <a:pt x="1613848" y="298210"/>
                </a:lnTo>
                <a:lnTo>
                  <a:pt x="1508781" y="158739"/>
                </a:lnTo>
                <a:close/>
              </a:path>
              <a:path w="2880359" h="303529">
                <a:moveTo>
                  <a:pt x="1605052" y="5026"/>
                </a:moveTo>
                <a:lnTo>
                  <a:pt x="1524636" y="5026"/>
                </a:lnTo>
                <a:lnTo>
                  <a:pt x="1428722" y="132771"/>
                </a:lnTo>
                <a:lnTo>
                  <a:pt x="1501037" y="132771"/>
                </a:lnTo>
                <a:lnTo>
                  <a:pt x="1605052" y="5026"/>
                </a:lnTo>
                <a:close/>
              </a:path>
              <a:path w="2880359" h="303529">
                <a:moveTo>
                  <a:pt x="1773162" y="67851"/>
                </a:moveTo>
                <a:lnTo>
                  <a:pt x="1706149" y="67851"/>
                </a:lnTo>
                <a:lnTo>
                  <a:pt x="1706149" y="298210"/>
                </a:lnTo>
                <a:lnTo>
                  <a:pt x="1773162" y="298210"/>
                </a:lnTo>
                <a:lnTo>
                  <a:pt x="1773162" y="67851"/>
                </a:lnTo>
                <a:close/>
              </a:path>
              <a:path w="2880359" h="303529">
                <a:moveTo>
                  <a:pt x="1861118" y="5026"/>
                </a:moveTo>
                <a:lnTo>
                  <a:pt x="1618193" y="5026"/>
                </a:lnTo>
                <a:lnTo>
                  <a:pt x="1618193" y="67851"/>
                </a:lnTo>
                <a:lnTo>
                  <a:pt x="1861118" y="67851"/>
                </a:lnTo>
                <a:lnTo>
                  <a:pt x="1861118" y="5026"/>
                </a:lnTo>
                <a:close/>
              </a:path>
              <a:path w="2880359" h="303529">
                <a:moveTo>
                  <a:pt x="2054117" y="5026"/>
                </a:moveTo>
                <a:lnTo>
                  <a:pt x="1986685" y="5026"/>
                </a:lnTo>
                <a:lnTo>
                  <a:pt x="1986685" y="298210"/>
                </a:lnTo>
                <a:lnTo>
                  <a:pt x="2053698" y="298210"/>
                </a:lnTo>
                <a:lnTo>
                  <a:pt x="2053698" y="112667"/>
                </a:lnTo>
                <a:lnTo>
                  <a:pt x="2132932" y="112667"/>
                </a:lnTo>
                <a:lnTo>
                  <a:pt x="2054117" y="5026"/>
                </a:lnTo>
                <a:close/>
              </a:path>
              <a:path w="2880359" h="303529">
                <a:moveTo>
                  <a:pt x="2293272" y="111410"/>
                </a:moveTo>
                <a:lnTo>
                  <a:pt x="2226258" y="111410"/>
                </a:lnTo>
                <a:lnTo>
                  <a:pt x="2226258" y="298210"/>
                </a:lnTo>
                <a:lnTo>
                  <a:pt x="2293272" y="298210"/>
                </a:lnTo>
                <a:lnTo>
                  <a:pt x="2293272" y="111410"/>
                </a:lnTo>
                <a:close/>
              </a:path>
              <a:path w="2880359" h="303529">
                <a:moveTo>
                  <a:pt x="2132932" y="112667"/>
                </a:moveTo>
                <a:lnTo>
                  <a:pt x="2053698" y="112667"/>
                </a:lnTo>
                <a:lnTo>
                  <a:pt x="2134952" y="225752"/>
                </a:lnTo>
                <a:lnTo>
                  <a:pt x="2144586" y="225752"/>
                </a:lnTo>
                <a:lnTo>
                  <a:pt x="2213993" y="128582"/>
                </a:lnTo>
                <a:lnTo>
                  <a:pt x="2144586" y="128582"/>
                </a:lnTo>
                <a:lnTo>
                  <a:pt x="2132932" y="112667"/>
                </a:lnTo>
                <a:close/>
              </a:path>
              <a:path w="2880359" h="303529">
                <a:moveTo>
                  <a:pt x="2293272" y="5026"/>
                </a:moveTo>
                <a:lnTo>
                  <a:pt x="2230028" y="5026"/>
                </a:lnTo>
                <a:lnTo>
                  <a:pt x="2144586" y="128582"/>
                </a:lnTo>
                <a:lnTo>
                  <a:pt x="2213993" y="128582"/>
                </a:lnTo>
                <a:lnTo>
                  <a:pt x="2226258" y="111410"/>
                </a:lnTo>
                <a:lnTo>
                  <a:pt x="2293272" y="111410"/>
                </a:lnTo>
                <a:lnTo>
                  <a:pt x="2293272" y="5026"/>
                </a:lnTo>
                <a:close/>
              </a:path>
              <a:path w="2880359" h="303529">
                <a:moveTo>
                  <a:pt x="2501067" y="0"/>
                </a:moveTo>
                <a:lnTo>
                  <a:pt x="2436357" y="10680"/>
                </a:lnTo>
                <a:lnTo>
                  <a:pt x="2387981" y="42721"/>
                </a:lnTo>
                <a:lnTo>
                  <a:pt x="2357825" y="91306"/>
                </a:lnTo>
                <a:lnTo>
                  <a:pt x="2347773" y="151618"/>
                </a:lnTo>
                <a:lnTo>
                  <a:pt x="2350443" y="183947"/>
                </a:lnTo>
                <a:lnTo>
                  <a:pt x="2371723" y="238867"/>
                </a:lnTo>
                <a:lnTo>
                  <a:pt x="2413451" y="279912"/>
                </a:lnTo>
                <a:lnTo>
                  <a:pt x="2468946" y="300645"/>
                </a:lnTo>
                <a:lnTo>
                  <a:pt x="2501486" y="303236"/>
                </a:lnTo>
                <a:lnTo>
                  <a:pt x="2516116" y="302660"/>
                </a:lnTo>
                <a:lnTo>
                  <a:pt x="2557191" y="294022"/>
                </a:lnTo>
                <a:lnTo>
                  <a:pt x="2596980" y="269311"/>
                </a:lnTo>
                <a:lnTo>
                  <a:pt x="2582290" y="240411"/>
                </a:lnTo>
                <a:lnTo>
                  <a:pt x="2507768" y="240411"/>
                </a:lnTo>
                <a:lnTo>
                  <a:pt x="2488997" y="238867"/>
                </a:lnTo>
                <a:lnTo>
                  <a:pt x="2443686" y="215700"/>
                </a:lnTo>
                <a:lnTo>
                  <a:pt x="2420519" y="170073"/>
                </a:lnTo>
                <a:lnTo>
                  <a:pt x="2418975" y="151618"/>
                </a:lnTo>
                <a:lnTo>
                  <a:pt x="2420414" y="131671"/>
                </a:lnTo>
                <a:lnTo>
                  <a:pt x="2442011" y="86280"/>
                </a:lnTo>
                <a:lnTo>
                  <a:pt x="2484023" y="64291"/>
                </a:lnTo>
                <a:lnTo>
                  <a:pt x="2501067" y="62825"/>
                </a:lnTo>
                <a:lnTo>
                  <a:pt x="2571616" y="62825"/>
                </a:lnTo>
                <a:lnTo>
                  <a:pt x="2590698" y="30574"/>
                </a:lnTo>
                <a:lnTo>
                  <a:pt x="2552584" y="8376"/>
                </a:lnTo>
                <a:lnTo>
                  <a:pt x="2514653" y="523"/>
                </a:lnTo>
                <a:lnTo>
                  <a:pt x="2501067" y="0"/>
                </a:lnTo>
                <a:close/>
              </a:path>
              <a:path w="2880359" h="303529">
                <a:moveTo>
                  <a:pt x="2571431" y="219051"/>
                </a:moveTo>
                <a:lnTo>
                  <a:pt x="2556769" y="228396"/>
                </a:lnTo>
                <a:lnTo>
                  <a:pt x="2541272" y="235071"/>
                </a:lnTo>
                <a:lnTo>
                  <a:pt x="2524939" y="239076"/>
                </a:lnTo>
                <a:lnTo>
                  <a:pt x="2507768" y="240411"/>
                </a:lnTo>
                <a:lnTo>
                  <a:pt x="2582290" y="240411"/>
                </a:lnTo>
                <a:lnTo>
                  <a:pt x="2571431" y="219051"/>
                </a:lnTo>
                <a:close/>
              </a:path>
              <a:path w="2880359" h="303529">
                <a:moveTo>
                  <a:pt x="2571616" y="62825"/>
                </a:moveTo>
                <a:lnTo>
                  <a:pt x="2501067" y="62825"/>
                </a:lnTo>
                <a:lnTo>
                  <a:pt x="2516272" y="63951"/>
                </a:lnTo>
                <a:lnTo>
                  <a:pt x="2531324" y="67328"/>
                </a:lnTo>
                <a:lnTo>
                  <a:pt x="2546220" y="72956"/>
                </a:lnTo>
                <a:lnTo>
                  <a:pt x="2560960" y="80835"/>
                </a:lnTo>
                <a:lnTo>
                  <a:pt x="2571616" y="62825"/>
                </a:lnTo>
                <a:close/>
              </a:path>
              <a:path w="2880359" h="303529">
                <a:moveTo>
                  <a:pt x="2879809" y="5026"/>
                </a:moveTo>
                <a:lnTo>
                  <a:pt x="2643167" y="5026"/>
                </a:lnTo>
                <a:lnTo>
                  <a:pt x="2643167" y="298210"/>
                </a:lnTo>
                <a:lnTo>
                  <a:pt x="2710170" y="298210"/>
                </a:lnTo>
                <a:lnTo>
                  <a:pt x="2710170" y="67851"/>
                </a:lnTo>
                <a:lnTo>
                  <a:pt x="2879809" y="67851"/>
                </a:lnTo>
                <a:lnTo>
                  <a:pt x="2879809" y="5026"/>
                </a:lnTo>
                <a:close/>
              </a:path>
              <a:path w="2880359" h="303529">
                <a:moveTo>
                  <a:pt x="2879809" y="67851"/>
                </a:moveTo>
                <a:lnTo>
                  <a:pt x="2812785" y="67851"/>
                </a:lnTo>
                <a:lnTo>
                  <a:pt x="2812785" y="298210"/>
                </a:lnTo>
                <a:lnTo>
                  <a:pt x="2879809" y="298210"/>
                </a:lnTo>
                <a:lnTo>
                  <a:pt x="2879809" y="6785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7" name="object 12" descr=""/>
          <p:cNvPicPr/>
          <p:nvPr/>
        </p:nvPicPr>
        <p:blipFill>
          <a:blip r:embed="rId4"/>
          <a:stretch/>
        </p:blipFill>
        <p:spPr>
          <a:xfrm>
            <a:off x="7656120" y="6831360"/>
            <a:ext cx="5185440" cy="3880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98" name="object 13"/>
          <p:cNvGrpSpPr/>
          <p:nvPr/>
        </p:nvGrpSpPr>
        <p:grpSpPr>
          <a:xfrm>
            <a:off x="6188400" y="5486760"/>
            <a:ext cx="7968240" cy="439560"/>
            <a:chOff x="6188400" y="5486760"/>
            <a:chExt cx="7968240" cy="439560"/>
          </a:xfrm>
        </p:grpSpPr>
        <p:sp>
          <p:nvSpPr>
            <p:cNvPr id="199" name="object 14"/>
            <p:cNvSpPr/>
            <p:nvPr/>
          </p:nvSpPr>
          <p:spPr>
            <a:xfrm>
              <a:off x="6188400" y="5486760"/>
              <a:ext cx="7968240" cy="439560"/>
            </a:xfrm>
            <a:custGeom>
              <a:avLst/>
              <a:gdLst>
                <a:gd name="textAreaLeft" fmla="*/ 0 w 7968240"/>
                <a:gd name="textAreaRight" fmla="*/ 7968600 w 7968240"/>
                <a:gd name="textAreaTop" fmla="*/ 0 h 439560"/>
                <a:gd name="textAreaBottom" fmla="*/ 439920 h 439560"/>
              </a:gdLst>
              <a:ahLst/>
              <a:rect l="textAreaLeft" t="textAreaTop" r="textAreaRight" b="textAreaBottom"/>
              <a:pathLst>
                <a:path w="7968615" h="440054">
                  <a:moveTo>
                    <a:pt x="7968343" y="0"/>
                  </a:moveTo>
                  <a:lnTo>
                    <a:pt x="0" y="0"/>
                  </a:lnTo>
                  <a:lnTo>
                    <a:pt x="0" y="439777"/>
                  </a:lnTo>
                  <a:lnTo>
                    <a:pt x="7968343" y="439777"/>
                  </a:lnTo>
                  <a:lnTo>
                    <a:pt x="7968343" y="0"/>
                  </a:lnTo>
                  <a:close/>
                </a:path>
              </a:pathLst>
            </a:custGeom>
            <a:solidFill>
              <a:srgbClr val="c39367">
                <a:alpha val="2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200" name="object 15" descr=""/>
            <p:cNvPicPr/>
            <p:nvPr/>
          </p:nvPicPr>
          <p:blipFill>
            <a:blip r:embed="rId5"/>
            <a:stretch/>
          </p:blipFill>
          <p:spPr>
            <a:xfrm>
              <a:off x="6486840" y="5590080"/>
              <a:ext cx="7352640" cy="22968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201" name="object 16" descr=""/>
          <p:cNvPicPr/>
          <p:nvPr/>
        </p:nvPicPr>
        <p:blipFill>
          <a:blip r:embed="rId6"/>
          <a:stretch/>
        </p:blipFill>
        <p:spPr>
          <a:xfrm>
            <a:off x="4907880" y="8469000"/>
            <a:ext cx="10197720" cy="418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2" name="object 17" descr=""/>
          <p:cNvPicPr/>
          <p:nvPr/>
        </p:nvPicPr>
        <p:blipFill>
          <a:blip r:embed="rId7"/>
          <a:stretch/>
        </p:blipFill>
        <p:spPr>
          <a:xfrm>
            <a:off x="1769040" y="9166320"/>
            <a:ext cx="16562520" cy="54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object 18" descr=""/>
          <p:cNvPicPr/>
          <p:nvPr/>
        </p:nvPicPr>
        <p:blipFill>
          <a:blip r:embed="rId8"/>
          <a:stretch/>
        </p:blipFill>
        <p:spPr>
          <a:xfrm>
            <a:off x="5188320" y="7480800"/>
            <a:ext cx="9845640" cy="53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object 19"/>
          <p:cNvSpPr/>
          <p:nvPr/>
        </p:nvSpPr>
        <p:spPr>
          <a:xfrm>
            <a:off x="9831600" y="5109840"/>
            <a:ext cx="387720" cy="436680"/>
          </a:xfrm>
          <a:custGeom>
            <a:avLst/>
            <a:gdLst>
              <a:gd name="textAreaLeft" fmla="*/ 0 w 387720"/>
              <a:gd name="textAreaRight" fmla="*/ 388080 w 387720"/>
              <a:gd name="textAreaTop" fmla="*/ 0 h 436680"/>
              <a:gd name="textAreaBottom" fmla="*/ 437040 h 436680"/>
            </a:gdLst>
            <a:ahLst/>
            <a:rect l="textAreaLeft" t="textAreaTop" r="textAreaRight" b="textAreaBottom"/>
            <a:pathLst>
              <a:path w="387984" h="436879">
                <a:moveTo>
                  <a:pt x="144984" y="307280"/>
                </a:moveTo>
                <a:lnTo>
                  <a:pt x="242843" y="307280"/>
                </a:lnTo>
                <a:lnTo>
                  <a:pt x="242843" y="0"/>
                </a:lnTo>
                <a:lnTo>
                  <a:pt x="144984" y="0"/>
                </a:lnTo>
                <a:lnTo>
                  <a:pt x="144984" y="307280"/>
                </a:lnTo>
                <a:close/>
              </a:path>
              <a:path w="387984" h="436879">
                <a:moveTo>
                  <a:pt x="193913" y="436457"/>
                </a:moveTo>
                <a:lnTo>
                  <a:pt x="387827" y="242543"/>
                </a:lnTo>
                <a:lnTo>
                  <a:pt x="387827" y="145586"/>
                </a:lnTo>
                <a:lnTo>
                  <a:pt x="265578" y="268890"/>
                </a:lnTo>
                <a:lnTo>
                  <a:pt x="245253" y="307280"/>
                </a:lnTo>
                <a:lnTo>
                  <a:pt x="64737" y="307280"/>
                </a:lnTo>
                <a:lnTo>
                  <a:pt x="193913" y="436457"/>
                </a:lnTo>
                <a:close/>
              </a:path>
              <a:path w="387984" h="436879">
                <a:moveTo>
                  <a:pt x="64737" y="307280"/>
                </a:moveTo>
                <a:lnTo>
                  <a:pt x="142574" y="307280"/>
                </a:lnTo>
                <a:lnTo>
                  <a:pt x="139060" y="296433"/>
                </a:lnTo>
                <a:lnTo>
                  <a:pt x="134332" y="285996"/>
                </a:lnTo>
                <a:lnTo>
                  <a:pt x="128644" y="276603"/>
                </a:lnTo>
                <a:lnTo>
                  <a:pt x="122250" y="268890"/>
                </a:lnTo>
                <a:lnTo>
                  <a:pt x="0" y="145586"/>
                </a:lnTo>
                <a:lnTo>
                  <a:pt x="0" y="242543"/>
                </a:lnTo>
                <a:lnTo>
                  <a:pt x="64737" y="307280"/>
                </a:lnTo>
                <a:close/>
              </a:path>
              <a:path w="387984" h="436879">
                <a:moveTo>
                  <a:pt x="193763" y="436607"/>
                </a:moveTo>
                <a:lnTo>
                  <a:pt x="194064" y="436607"/>
                </a:lnTo>
                <a:lnTo>
                  <a:pt x="193913" y="436457"/>
                </a:lnTo>
                <a:lnTo>
                  <a:pt x="193763" y="436607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05" name="object 20"/>
          <p:cNvGrpSpPr/>
          <p:nvPr/>
        </p:nvGrpSpPr>
        <p:grpSpPr>
          <a:xfrm>
            <a:off x="4690800" y="6083640"/>
            <a:ext cx="5235120" cy="439560"/>
            <a:chOff x="4690800" y="6083640"/>
            <a:chExt cx="5235120" cy="439560"/>
          </a:xfrm>
        </p:grpSpPr>
        <p:sp>
          <p:nvSpPr>
            <p:cNvPr id="206" name="object 21"/>
            <p:cNvSpPr/>
            <p:nvPr/>
          </p:nvSpPr>
          <p:spPr>
            <a:xfrm>
              <a:off x="4690800" y="6083640"/>
              <a:ext cx="5235120" cy="439560"/>
            </a:xfrm>
            <a:custGeom>
              <a:avLst/>
              <a:gdLst>
                <a:gd name="textAreaLeft" fmla="*/ 0 w 5235120"/>
                <a:gd name="textAreaRight" fmla="*/ 5235480 w 5235120"/>
                <a:gd name="textAreaTop" fmla="*/ 0 h 439560"/>
                <a:gd name="textAreaBottom" fmla="*/ 439920 h 439560"/>
              </a:gdLst>
              <a:ahLst/>
              <a:rect l="textAreaLeft" t="textAreaTop" r="textAreaRight" b="textAreaBottom"/>
              <a:pathLst>
                <a:path w="5235575" h="440054">
                  <a:moveTo>
                    <a:pt x="5235442" y="0"/>
                  </a:moveTo>
                  <a:lnTo>
                    <a:pt x="0" y="0"/>
                  </a:lnTo>
                  <a:lnTo>
                    <a:pt x="0" y="439777"/>
                  </a:lnTo>
                  <a:lnTo>
                    <a:pt x="5235442" y="439777"/>
                  </a:lnTo>
                  <a:lnTo>
                    <a:pt x="5235442" y="0"/>
                  </a:lnTo>
                  <a:close/>
                </a:path>
              </a:pathLst>
            </a:custGeom>
            <a:solidFill>
              <a:srgbClr val="c39367">
                <a:alpha val="2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207" name="object 22" descr=""/>
            <p:cNvPicPr/>
            <p:nvPr/>
          </p:nvPicPr>
          <p:blipFill>
            <a:blip r:embed="rId9"/>
            <a:stretch/>
          </p:blipFill>
          <p:spPr>
            <a:xfrm>
              <a:off x="4891320" y="6186960"/>
              <a:ext cx="4804920" cy="2296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208" name="object 23"/>
          <p:cNvGrpSpPr/>
          <p:nvPr/>
        </p:nvGrpSpPr>
        <p:grpSpPr>
          <a:xfrm>
            <a:off x="10177560" y="6083640"/>
            <a:ext cx="5235120" cy="439560"/>
            <a:chOff x="10177560" y="6083640"/>
            <a:chExt cx="5235120" cy="439560"/>
          </a:xfrm>
        </p:grpSpPr>
        <p:sp>
          <p:nvSpPr>
            <p:cNvPr id="209" name="object 24"/>
            <p:cNvSpPr/>
            <p:nvPr/>
          </p:nvSpPr>
          <p:spPr>
            <a:xfrm>
              <a:off x="10177560" y="6083640"/>
              <a:ext cx="5235120" cy="439560"/>
            </a:xfrm>
            <a:custGeom>
              <a:avLst/>
              <a:gdLst>
                <a:gd name="textAreaLeft" fmla="*/ 0 w 5235120"/>
                <a:gd name="textAreaRight" fmla="*/ 5235480 w 5235120"/>
                <a:gd name="textAreaTop" fmla="*/ 0 h 439560"/>
                <a:gd name="textAreaBottom" fmla="*/ 439920 h 439560"/>
              </a:gdLst>
              <a:ahLst/>
              <a:rect l="textAreaLeft" t="textAreaTop" r="textAreaRight" b="textAreaBottom"/>
              <a:pathLst>
                <a:path w="5235575" h="440054">
                  <a:moveTo>
                    <a:pt x="5235442" y="0"/>
                  </a:moveTo>
                  <a:lnTo>
                    <a:pt x="0" y="0"/>
                  </a:lnTo>
                  <a:lnTo>
                    <a:pt x="0" y="439777"/>
                  </a:lnTo>
                  <a:lnTo>
                    <a:pt x="5235442" y="439777"/>
                  </a:lnTo>
                  <a:lnTo>
                    <a:pt x="5235442" y="0"/>
                  </a:lnTo>
                  <a:close/>
                </a:path>
              </a:pathLst>
            </a:custGeom>
            <a:solidFill>
              <a:srgbClr val="c39367">
                <a:alpha val="2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pic>
          <p:nvPicPr>
            <p:cNvPr id="210" name="object 25" descr=""/>
            <p:cNvPicPr/>
            <p:nvPr/>
          </p:nvPicPr>
          <p:blipFill>
            <a:blip r:embed="rId10"/>
            <a:stretch/>
          </p:blipFill>
          <p:spPr>
            <a:xfrm>
              <a:off x="10924200" y="6221520"/>
              <a:ext cx="3742200" cy="1951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11" name="object 26"/>
          <p:cNvSpPr/>
          <p:nvPr/>
        </p:nvSpPr>
        <p:spPr>
          <a:xfrm>
            <a:off x="7109280" y="6474240"/>
            <a:ext cx="387720" cy="436680"/>
          </a:xfrm>
          <a:custGeom>
            <a:avLst/>
            <a:gdLst>
              <a:gd name="textAreaLeft" fmla="*/ 0 w 387720"/>
              <a:gd name="textAreaRight" fmla="*/ 388080 w 387720"/>
              <a:gd name="textAreaTop" fmla="*/ 0 h 436680"/>
              <a:gd name="textAreaBottom" fmla="*/ 437040 h 436680"/>
            </a:gdLst>
            <a:ahLst/>
            <a:rect l="textAreaLeft" t="textAreaTop" r="textAreaRight" b="textAreaBottom"/>
            <a:pathLst>
              <a:path w="387984" h="436879">
                <a:moveTo>
                  <a:pt x="144984" y="307280"/>
                </a:moveTo>
                <a:lnTo>
                  <a:pt x="242843" y="307280"/>
                </a:lnTo>
                <a:lnTo>
                  <a:pt x="242843" y="0"/>
                </a:lnTo>
                <a:lnTo>
                  <a:pt x="144984" y="0"/>
                </a:lnTo>
                <a:lnTo>
                  <a:pt x="144984" y="307280"/>
                </a:lnTo>
                <a:close/>
              </a:path>
              <a:path w="387984" h="436879">
                <a:moveTo>
                  <a:pt x="193913" y="436457"/>
                </a:moveTo>
                <a:lnTo>
                  <a:pt x="387827" y="242543"/>
                </a:lnTo>
                <a:lnTo>
                  <a:pt x="387827" y="145586"/>
                </a:lnTo>
                <a:lnTo>
                  <a:pt x="265578" y="268890"/>
                </a:lnTo>
                <a:lnTo>
                  <a:pt x="245253" y="307280"/>
                </a:lnTo>
                <a:lnTo>
                  <a:pt x="64737" y="307280"/>
                </a:lnTo>
                <a:lnTo>
                  <a:pt x="193913" y="436457"/>
                </a:lnTo>
                <a:close/>
              </a:path>
              <a:path w="387984" h="436879">
                <a:moveTo>
                  <a:pt x="64737" y="307280"/>
                </a:moveTo>
                <a:lnTo>
                  <a:pt x="142574" y="307280"/>
                </a:lnTo>
                <a:lnTo>
                  <a:pt x="139060" y="296433"/>
                </a:lnTo>
                <a:lnTo>
                  <a:pt x="134332" y="285996"/>
                </a:lnTo>
                <a:lnTo>
                  <a:pt x="128644" y="276603"/>
                </a:lnTo>
                <a:lnTo>
                  <a:pt x="122250" y="268890"/>
                </a:lnTo>
                <a:lnTo>
                  <a:pt x="0" y="145586"/>
                </a:lnTo>
                <a:lnTo>
                  <a:pt x="0" y="242543"/>
                </a:lnTo>
                <a:lnTo>
                  <a:pt x="64737" y="307280"/>
                </a:lnTo>
                <a:close/>
              </a:path>
              <a:path w="387984" h="436879">
                <a:moveTo>
                  <a:pt x="193763" y="436607"/>
                </a:moveTo>
                <a:lnTo>
                  <a:pt x="194064" y="436607"/>
                </a:lnTo>
                <a:lnTo>
                  <a:pt x="193913" y="436457"/>
                </a:lnTo>
                <a:lnTo>
                  <a:pt x="193763" y="436607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2" name="object 27"/>
          <p:cNvSpPr/>
          <p:nvPr/>
        </p:nvSpPr>
        <p:spPr>
          <a:xfrm>
            <a:off x="12596040" y="6474240"/>
            <a:ext cx="387720" cy="436680"/>
          </a:xfrm>
          <a:custGeom>
            <a:avLst/>
            <a:gdLst>
              <a:gd name="textAreaLeft" fmla="*/ 0 w 387720"/>
              <a:gd name="textAreaRight" fmla="*/ 388080 w 387720"/>
              <a:gd name="textAreaTop" fmla="*/ 0 h 436680"/>
              <a:gd name="textAreaBottom" fmla="*/ 437040 h 436680"/>
            </a:gdLst>
            <a:ahLst/>
            <a:rect l="textAreaLeft" t="textAreaTop" r="textAreaRight" b="textAreaBottom"/>
            <a:pathLst>
              <a:path w="387984" h="436879">
                <a:moveTo>
                  <a:pt x="144984" y="307280"/>
                </a:moveTo>
                <a:lnTo>
                  <a:pt x="242843" y="307280"/>
                </a:lnTo>
                <a:lnTo>
                  <a:pt x="242843" y="0"/>
                </a:lnTo>
                <a:lnTo>
                  <a:pt x="144984" y="0"/>
                </a:lnTo>
                <a:lnTo>
                  <a:pt x="144984" y="307280"/>
                </a:lnTo>
                <a:close/>
              </a:path>
              <a:path w="387984" h="436879">
                <a:moveTo>
                  <a:pt x="193913" y="436457"/>
                </a:moveTo>
                <a:lnTo>
                  <a:pt x="387827" y="242543"/>
                </a:lnTo>
                <a:lnTo>
                  <a:pt x="387827" y="145586"/>
                </a:lnTo>
                <a:lnTo>
                  <a:pt x="265578" y="268890"/>
                </a:lnTo>
                <a:lnTo>
                  <a:pt x="245253" y="307280"/>
                </a:lnTo>
                <a:lnTo>
                  <a:pt x="64737" y="307280"/>
                </a:lnTo>
                <a:lnTo>
                  <a:pt x="193913" y="436457"/>
                </a:lnTo>
                <a:close/>
              </a:path>
              <a:path w="387984" h="436879">
                <a:moveTo>
                  <a:pt x="64737" y="307280"/>
                </a:moveTo>
                <a:lnTo>
                  <a:pt x="142574" y="307280"/>
                </a:lnTo>
                <a:lnTo>
                  <a:pt x="139060" y="296433"/>
                </a:lnTo>
                <a:lnTo>
                  <a:pt x="134332" y="285996"/>
                </a:lnTo>
                <a:lnTo>
                  <a:pt x="128644" y="276603"/>
                </a:lnTo>
                <a:lnTo>
                  <a:pt x="122250" y="268890"/>
                </a:lnTo>
                <a:lnTo>
                  <a:pt x="0" y="145586"/>
                </a:lnTo>
                <a:lnTo>
                  <a:pt x="0" y="242543"/>
                </a:lnTo>
                <a:lnTo>
                  <a:pt x="64737" y="307280"/>
                </a:lnTo>
                <a:close/>
              </a:path>
              <a:path w="387984" h="436879">
                <a:moveTo>
                  <a:pt x="193763" y="436607"/>
                </a:moveTo>
                <a:lnTo>
                  <a:pt x="194064" y="436607"/>
                </a:lnTo>
                <a:lnTo>
                  <a:pt x="193913" y="436457"/>
                </a:lnTo>
                <a:lnTo>
                  <a:pt x="193763" y="436607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3" name="object 28"/>
          <p:cNvSpPr/>
          <p:nvPr/>
        </p:nvSpPr>
        <p:spPr>
          <a:xfrm>
            <a:off x="4188240" y="5104440"/>
            <a:ext cx="387720" cy="1806120"/>
          </a:xfrm>
          <a:custGeom>
            <a:avLst/>
            <a:gdLst>
              <a:gd name="textAreaLeft" fmla="*/ 0 w 387720"/>
              <a:gd name="textAreaRight" fmla="*/ 388080 w 387720"/>
              <a:gd name="textAreaTop" fmla="*/ 0 h 1806120"/>
              <a:gd name="textAreaBottom" fmla="*/ 1806480 h 1806120"/>
            </a:gdLst>
            <a:ahLst/>
            <a:rect l="textAreaLeft" t="textAreaTop" r="textAreaRight" b="textAreaBottom"/>
            <a:pathLst>
              <a:path w="387985" h="1806575">
                <a:moveTo>
                  <a:pt x="144984" y="1676901"/>
                </a:moveTo>
                <a:lnTo>
                  <a:pt x="242843" y="1676901"/>
                </a:lnTo>
                <a:lnTo>
                  <a:pt x="242843" y="0"/>
                </a:lnTo>
                <a:lnTo>
                  <a:pt x="144984" y="0"/>
                </a:lnTo>
                <a:lnTo>
                  <a:pt x="144984" y="1676901"/>
                </a:lnTo>
                <a:close/>
              </a:path>
              <a:path w="387985" h="1806575">
                <a:moveTo>
                  <a:pt x="193913" y="1806077"/>
                </a:moveTo>
                <a:lnTo>
                  <a:pt x="387827" y="1612160"/>
                </a:lnTo>
                <a:lnTo>
                  <a:pt x="387827" y="1515210"/>
                </a:lnTo>
                <a:lnTo>
                  <a:pt x="265578" y="1638505"/>
                </a:lnTo>
                <a:lnTo>
                  <a:pt x="245253" y="1676901"/>
                </a:lnTo>
                <a:lnTo>
                  <a:pt x="64740" y="1676901"/>
                </a:lnTo>
                <a:lnTo>
                  <a:pt x="193913" y="1806077"/>
                </a:lnTo>
                <a:close/>
              </a:path>
              <a:path w="387985" h="1806575">
                <a:moveTo>
                  <a:pt x="64740" y="1676901"/>
                </a:moveTo>
                <a:lnTo>
                  <a:pt x="142574" y="1676901"/>
                </a:lnTo>
                <a:lnTo>
                  <a:pt x="139060" y="1666056"/>
                </a:lnTo>
                <a:lnTo>
                  <a:pt x="134332" y="1655618"/>
                </a:lnTo>
                <a:lnTo>
                  <a:pt x="128644" y="1646222"/>
                </a:lnTo>
                <a:lnTo>
                  <a:pt x="122250" y="1638505"/>
                </a:lnTo>
                <a:lnTo>
                  <a:pt x="0" y="1515210"/>
                </a:lnTo>
                <a:lnTo>
                  <a:pt x="0" y="1612160"/>
                </a:lnTo>
                <a:lnTo>
                  <a:pt x="64740" y="1676901"/>
                </a:lnTo>
                <a:close/>
              </a:path>
              <a:path w="387985" h="1806575">
                <a:moveTo>
                  <a:pt x="193763" y="1806227"/>
                </a:moveTo>
                <a:lnTo>
                  <a:pt x="194064" y="1806227"/>
                </a:lnTo>
                <a:lnTo>
                  <a:pt x="193913" y="1806077"/>
                </a:lnTo>
                <a:lnTo>
                  <a:pt x="193763" y="1806227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4" name="object 29"/>
          <p:cNvSpPr/>
          <p:nvPr/>
        </p:nvSpPr>
        <p:spPr>
          <a:xfrm>
            <a:off x="9936720" y="8041680"/>
            <a:ext cx="387720" cy="436680"/>
          </a:xfrm>
          <a:custGeom>
            <a:avLst/>
            <a:gdLst>
              <a:gd name="textAreaLeft" fmla="*/ 0 w 387720"/>
              <a:gd name="textAreaRight" fmla="*/ 388080 w 387720"/>
              <a:gd name="textAreaTop" fmla="*/ 0 h 436680"/>
              <a:gd name="textAreaBottom" fmla="*/ 437040 h 436680"/>
            </a:gdLst>
            <a:ahLst/>
            <a:rect l="textAreaLeft" t="textAreaTop" r="textAreaRight" b="textAreaBottom"/>
            <a:pathLst>
              <a:path w="387984" h="436879">
                <a:moveTo>
                  <a:pt x="144984" y="307280"/>
                </a:moveTo>
                <a:lnTo>
                  <a:pt x="242843" y="307280"/>
                </a:lnTo>
                <a:lnTo>
                  <a:pt x="242843" y="0"/>
                </a:lnTo>
                <a:lnTo>
                  <a:pt x="144984" y="0"/>
                </a:lnTo>
                <a:lnTo>
                  <a:pt x="144984" y="307280"/>
                </a:lnTo>
                <a:close/>
              </a:path>
              <a:path w="387984" h="436879">
                <a:moveTo>
                  <a:pt x="193913" y="436457"/>
                </a:moveTo>
                <a:lnTo>
                  <a:pt x="387827" y="242543"/>
                </a:lnTo>
                <a:lnTo>
                  <a:pt x="387827" y="145586"/>
                </a:lnTo>
                <a:lnTo>
                  <a:pt x="265578" y="268890"/>
                </a:lnTo>
                <a:lnTo>
                  <a:pt x="245253" y="307280"/>
                </a:lnTo>
                <a:lnTo>
                  <a:pt x="64737" y="307280"/>
                </a:lnTo>
                <a:lnTo>
                  <a:pt x="193913" y="436457"/>
                </a:lnTo>
                <a:close/>
              </a:path>
              <a:path w="387984" h="436879">
                <a:moveTo>
                  <a:pt x="64737" y="307280"/>
                </a:moveTo>
                <a:lnTo>
                  <a:pt x="142574" y="307280"/>
                </a:lnTo>
                <a:lnTo>
                  <a:pt x="139060" y="296433"/>
                </a:lnTo>
                <a:lnTo>
                  <a:pt x="134332" y="285996"/>
                </a:lnTo>
                <a:lnTo>
                  <a:pt x="128644" y="276603"/>
                </a:lnTo>
                <a:lnTo>
                  <a:pt x="122250" y="268890"/>
                </a:lnTo>
                <a:lnTo>
                  <a:pt x="0" y="145586"/>
                </a:lnTo>
                <a:lnTo>
                  <a:pt x="0" y="242543"/>
                </a:lnTo>
                <a:lnTo>
                  <a:pt x="64737" y="307280"/>
                </a:lnTo>
                <a:close/>
              </a:path>
              <a:path w="387984" h="436879">
                <a:moveTo>
                  <a:pt x="193763" y="436607"/>
                </a:moveTo>
                <a:lnTo>
                  <a:pt x="194064" y="436607"/>
                </a:lnTo>
                <a:lnTo>
                  <a:pt x="193913" y="436457"/>
                </a:lnTo>
                <a:lnTo>
                  <a:pt x="193763" y="436607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5" name="object 30"/>
          <p:cNvSpPr/>
          <p:nvPr/>
        </p:nvSpPr>
        <p:spPr>
          <a:xfrm>
            <a:off x="9292320" y="10540440"/>
            <a:ext cx="1506960" cy="227520"/>
          </a:xfrm>
          <a:custGeom>
            <a:avLst/>
            <a:gdLst>
              <a:gd name="textAreaLeft" fmla="*/ 0 w 1506960"/>
              <a:gd name="textAreaRight" fmla="*/ 1507320 w 1506960"/>
              <a:gd name="textAreaTop" fmla="*/ 0 h 227520"/>
              <a:gd name="textAreaBottom" fmla="*/ 227880 h 227520"/>
            </a:gdLst>
            <a:ahLst/>
            <a:rect l="textAreaLeft" t="textAreaTop" r="textAreaRight" b="textAreaBottom"/>
            <a:pathLst>
              <a:path w="1507490" h="227965">
                <a:moveTo>
                  <a:pt x="114970" y="0"/>
                </a:moveTo>
                <a:lnTo>
                  <a:pt x="66437" y="8010"/>
                </a:lnTo>
                <a:lnTo>
                  <a:pt x="30156" y="32040"/>
                </a:lnTo>
                <a:lnTo>
                  <a:pt x="7539" y="68479"/>
                </a:lnTo>
                <a:lnTo>
                  <a:pt x="0" y="113714"/>
                </a:lnTo>
                <a:lnTo>
                  <a:pt x="2002" y="137960"/>
                </a:lnTo>
                <a:lnTo>
                  <a:pt x="18055" y="179307"/>
                </a:lnTo>
                <a:lnTo>
                  <a:pt x="49258" y="209935"/>
                </a:lnTo>
                <a:lnTo>
                  <a:pt x="90880" y="225484"/>
                </a:lnTo>
                <a:lnTo>
                  <a:pt x="115284" y="227427"/>
                </a:lnTo>
                <a:lnTo>
                  <a:pt x="126259" y="226996"/>
                </a:lnTo>
                <a:lnTo>
                  <a:pt x="166349" y="216649"/>
                </a:lnTo>
                <a:lnTo>
                  <a:pt x="186905" y="201983"/>
                </a:lnTo>
                <a:lnTo>
                  <a:pt x="175887" y="180308"/>
                </a:lnTo>
                <a:lnTo>
                  <a:pt x="119996" y="180308"/>
                </a:lnTo>
                <a:lnTo>
                  <a:pt x="107828" y="179307"/>
                </a:lnTo>
                <a:lnTo>
                  <a:pt x="106493" y="179307"/>
                </a:lnTo>
                <a:lnTo>
                  <a:pt x="93216" y="175675"/>
                </a:lnTo>
                <a:lnTo>
                  <a:pt x="58034" y="140179"/>
                </a:lnTo>
                <a:lnTo>
                  <a:pt x="53401" y="113714"/>
                </a:lnTo>
                <a:lnTo>
                  <a:pt x="54481" y="98753"/>
                </a:lnTo>
                <a:lnTo>
                  <a:pt x="80043" y="57014"/>
                </a:lnTo>
                <a:lnTo>
                  <a:pt x="114970" y="47119"/>
                </a:lnTo>
                <a:lnTo>
                  <a:pt x="167882" y="47119"/>
                </a:lnTo>
                <a:lnTo>
                  <a:pt x="182193" y="22931"/>
                </a:lnTo>
                <a:lnTo>
                  <a:pt x="144478" y="3533"/>
                </a:lnTo>
                <a:lnTo>
                  <a:pt x="125159" y="392"/>
                </a:lnTo>
                <a:lnTo>
                  <a:pt x="114970" y="0"/>
                </a:lnTo>
                <a:close/>
              </a:path>
              <a:path w="1507490" h="227965">
                <a:moveTo>
                  <a:pt x="167743" y="164288"/>
                </a:moveTo>
                <a:lnTo>
                  <a:pt x="156748" y="171297"/>
                </a:lnTo>
                <a:lnTo>
                  <a:pt x="145126" y="176303"/>
                </a:lnTo>
                <a:lnTo>
                  <a:pt x="132875" y="179307"/>
                </a:lnTo>
                <a:lnTo>
                  <a:pt x="119996" y="180308"/>
                </a:lnTo>
                <a:lnTo>
                  <a:pt x="175887" y="180308"/>
                </a:lnTo>
                <a:lnTo>
                  <a:pt x="167743" y="164288"/>
                </a:lnTo>
                <a:close/>
              </a:path>
              <a:path w="1507490" h="227965">
                <a:moveTo>
                  <a:pt x="167882" y="47119"/>
                </a:moveTo>
                <a:lnTo>
                  <a:pt x="114970" y="47119"/>
                </a:lnTo>
                <a:lnTo>
                  <a:pt x="126376" y="47963"/>
                </a:lnTo>
                <a:lnTo>
                  <a:pt x="137665" y="50496"/>
                </a:lnTo>
                <a:lnTo>
                  <a:pt x="148836" y="54717"/>
                </a:lnTo>
                <a:lnTo>
                  <a:pt x="159890" y="60626"/>
                </a:lnTo>
                <a:lnTo>
                  <a:pt x="167882" y="47119"/>
                </a:lnTo>
                <a:close/>
              </a:path>
              <a:path w="1507490" h="227965">
                <a:moveTo>
                  <a:pt x="307843" y="0"/>
                </a:moveTo>
                <a:lnTo>
                  <a:pt x="262452" y="8167"/>
                </a:lnTo>
                <a:lnTo>
                  <a:pt x="226799" y="32669"/>
                </a:lnTo>
                <a:lnTo>
                  <a:pt x="203946" y="69108"/>
                </a:lnTo>
                <a:lnTo>
                  <a:pt x="196328" y="113714"/>
                </a:lnTo>
                <a:lnTo>
                  <a:pt x="198272" y="138451"/>
                </a:lnTo>
                <a:lnTo>
                  <a:pt x="213821" y="179916"/>
                </a:lnTo>
                <a:lnTo>
                  <a:pt x="244625" y="210111"/>
                </a:lnTo>
                <a:lnTo>
                  <a:pt x="287975" y="225503"/>
                </a:lnTo>
                <a:lnTo>
                  <a:pt x="314126" y="227427"/>
                </a:lnTo>
                <a:lnTo>
                  <a:pt x="325042" y="226897"/>
                </a:lnTo>
                <a:lnTo>
                  <a:pt x="369923" y="214352"/>
                </a:lnTo>
                <a:lnTo>
                  <a:pt x="396427" y="196329"/>
                </a:lnTo>
                <a:lnTo>
                  <a:pt x="396427" y="180308"/>
                </a:lnTo>
                <a:lnTo>
                  <a:pt x="314754" y="180308"/>
                </a:lnTo>
                <a:lnTo>
                  <a:pt x="300717" y="179189"/>
                </a:lnTo>
                <a:lnTo>
                  <a:pt x="259625" y="152528"/>
                </a:lnTo>
                <a:lnTo>
                  <a:pt x="249730" y="113714"/>
                </a:lnTo>
                <a:lnTo>
                  <a:pt x="250810" y="98616"/>
                </a:lnTo>
                <a:lnTo>
                  <a:pt x="276529" y="56837"/>
                </a:lnTo>
                <a:lnTo>
                  <a:pt x="299555" y="48297"/>
                </a:lnTo>
                <a:lnTo>
                  <a:pt x="298669" y="48297"/>
                </a:lnTo>
                <a:lnTo>
                  <a:pt x="313812" y="47119"/>
                </a:lnTo>
                <a:lnTo>
                  <a:pt x="367216" y="47119"/>
                </a:lnTo>
                <a:lnTo>
                  <a:pt x="379778" y="22931"/>
                </a:lnTo>
                <a:lnTo>
                  <a:pt x="364563" y="12898"/>
                </a:lnTo>
                <a:lnTo>
                  <a:pt x="347502" y="5732"/>
                </a:lnTo>
                <a:lnTo>
                  <a:pt x="328595" y="1433"/>
                </a:lnTo>
                <a:lnTo>
                  <a:pt x="307843" y="0"/>
                </a:lnTo>
                <a:close/>
              </a:path>
              <a:path w="1507490" h="227965">
                <a:moveTo>
                  <a:pt x="396427" y="98321"/>
                </a:moveTo>
                <a:lnTo>
                  <a:pt x="302503" y="98321"/>
                </a:lnTo>
                <a:lnTo>
                  <a:pt x="302503" y="145440"/>
                </a:lnTo>
                <a:lnTo>
                  <a:pt x="349308" y="145440"/>
                </a:lnTo>
                <a:lnTo>
                  <a:pt x="349308" y="169314"/>
                </a:lnTo>
                <a:lnTo>
                  <a:pt x="320618" y="180308"/>
                </a:lnTo>
                <a:lnTo>
                  <a:pt x="396427" y="180308"/>
                </a:lnTo>
                <a:lnTo>
                  <a:pt x="396427" y="98321"/>
                </a:lnTo>
                <a:close/>
              </a:path>
              <a:path w="1507490" h="227965">
                <a:moveTo>
                  <a:pt x="367216" y="47119"/>
                </a:moveTo>
                <a:lnTo>
                  <a:pt x="313812" y="47119"/>
                </a:lnTo>
                <a:lnTo>
                  <a:pt x="320232" y="47413"/>
                </a:lnTo>
                <a:lnTo>
                  <a:pt x="326612" y="48297"/>
                </a:lnTo>
                <a:lnTo>
                  <a:pt x="358732" y="63453"/>
                </a:lnTo>
                <a:lnTo>
                  <a:pt x="367216" y="47119"/>
                </a:lnTo>
                <a:close/>
              </a:path>
              <a:path w="1507490" h="227965">
                <a:moveTo>
                  <a:pt x="541416" y="0"/>
                </a:moveTo>
                <a:lnTo>
                  <a:pt x="494376" y="8167"/>
                </a:lnTo>
                <a:lnTo>
                  <a:pt x="456916" y="32669"/>
                </a:lnTo>
                <a:lnTo>
                  <a:pt x="432650" y="69108"/>
                </a:lnTo>
                <a:lnTo>
                  <a:pt x="424561" y="113714"/>
                </a:lnTo>
                <a:lnTo>
                  <a:pt x="426539" y="137430"/>
                </a:lnTo>
                <a:lnTo>
                  <a:pt x="442938" y="179504"/>
                </a:lnTo>
                <a:lnTo>
                  <a:pt x="474861" y="209935"/>
                </a:lnTo>
                <a:lnTo>
                  <a:pt x="516954" y="225484"/>
                </a:lnTo>
                <a:lnTo>
                  <a:pt x="541416" y="227427"/>
                </a:lnTo>
                <a:lnTo>
                  <a:pt x="564893" y="225484"/>
                </a:lnTo>
                <a:lnTo>
                  <a:pt x="565388" y="225484"/>
                </a:lnTo>
                <a:lnTo>
                  <a:pt x="587593" y="219417"/>
                </a:lnTo>
                <a:lnTo>
                  <a:pt x="607383" y="209404"/>
                </a:lnTo>
                <a:lnTo>
                  <a:pt x="624974" y="195387"/>
                </a:lnTo>
                <a:lnTo>
                  <a:pt x="637804" y="180308"/>
                </a:lnTo>
                <a:lnTo>
                  <a:pt x="541416" y="180308"/>
                </a:lnTo>
                <a:lnTo>
                  <a:pt x="529016" y="179150"/>
                </a:lnTo>
                <a:lnTo>
                  <a:pt x="528725" y="179150"/>
                </a:lnTo>
                <a:lnTo>
                  <a:pt x="516836" y="175518"/>
                </a:lnTo>
                <a:lnTo>
                  <a:pt x="482596" y="139551"/>
                </a:lnTo>
                <a:lnTo>
                  <a:pt x="477963" y="113714"/>
                </a:lnTo>
                <a:lnTo>
                  <a:pt x="479082" y="99637"/>
                </a:lnTo>
                <a:lnTo>
                  <a:pt x="505429" y="57544"/>
                </a:lnTo>
                <a:lnTo>
                  <a:pt x="541416" y="47119"/>
                </a:lnTo>
                <a:lnTo>
                  <a:pt x="639028" y="47119"/>
                </a:lnTo>
                <a:lnTo>
                  <a:pt x="625288" y="31098"/>
                </a:lnTo>
                <a:lnTo>
                  <a:pt x="607913" y="17492"/>
                </a:lnTo>
                <a:lnTo>
                  <a:pt x="588143" y="7774"/>
                </a:lnTo>
                <a:lnTo>
                  <a:pt x="566350" y="2041"/>
                </a:lnTo>
                <a:lnTo>
                  <a:pt x="567218" y="2041"/>
                </a:lnTo>
                <a:lnTo>
                  <a:pt x="541416" y="0"/>
                </a:lnTo>
                <a:close/>
              </a:path>
              <a:path w="1507490" h="227965">
                <a:moveTo>
                  <a:pt x="639028" y="47119"/>
                </a:moveTo>
                <a:lnTo>
                  <a:pt x="541416" y="47119"/>
                </a:lnTo>
                <a:lnTo>
                  <a:pt x="554256" y="48277"/>
                </a:lnTo>
                <a:lnTo>
                  <a:pt x="566075" y="51752"/>
                </a:lnTo>
                <a:lnTo>
                  <a:pt x="600315" y="86777"/>
                </a:lnTo>
                <a:lnTo>
                  <a:pt x="604870" y="113714"/>
                </a:lnTo>
                <a:lnTo>
                  <a:pt x="603859" y="127162"/>
                </a:lnTo>
                <a:lnTo>
                  <a:pt x="579053" y="169883"/>
                </a:lnTo>
                <a:lnTo>
                  <a:pt x="541416" y="180308"/>
                </a:lnTo>
                <a:lnTo>
                  <a:pt x="637804" y="180308"/>
                </a:lnTo>
                <a:lnTo>
                  <a:pt x="639542" y="178267"/>
                </a:lnTo>
                <a:lnTo>
                  <a:pt x="649947" y="158948"/>
                </a:lnTo>
                <a:lnTo>
                  <a:pt x="656190" y="137430"/>
                </a:lnTo>
                <a:lnTo>
                  <a:pt x="658271" y="113714"/>
                </a:lnTo>
                <a:lnTo>
                  <a:pt x="656307" y="90390"/>
                </a:lnTo>
                <a:lnTo>
                  <a:pt x="656210" y="89231"/>
                </a:lnTo>
                <a:lnTo>
                  <a:pt x="650026" y="67301"/>
                </a:lnTo>
                <a:lnTo>
                  <a:pt x="639718" y="47924"/>
                </a:lnTo>
                <a:lnTo>
                  <a:pt x="639028" y="47119"/>
                </a:lnTo>
                <a:close/>
              </a:path>
              <a:path w="1507490" h="227965">
                <a:moveTo>
                  <a:pt x="700119" y="156121"/>
                </a:moveTo>
                <a:lnTo>
                  <a:pt x="674047" y="190989"/>
                </a:lnTo>
                <a:lnTo>
                  <a:pt x="679485" y="198901"/>
                </a:lnTo>
                <a:lnTo>
                  <a:pt x="686062" y="205988"/>
                </a:lnTo>
                <a:lnTo>
                  <a:pt x="723051" y="224993"/>
                </a:lnTo>
                <a:lnTo>
                  <a:pt x="746610" y="227427"/>
                </a:lnTo>
                <a:lnTo>
                  <a:pt x="762081" y="226308"/>
                </a:lnTo>
                <a:lnTo>
                  <a:pt x="800012" y="209522"/>
                </a:lnTo>
                <a:lnTo>
                  <a:pt x="818446" y="180308"/>
                </a:lnTo>
                <a:lnTo>
                  <a:pt x="743469" y="180308"/>
                </a:lnTo>
                <a:lnTo>
                  <a:pt x="732514" y="178797"/>
                </a:lnTo>
                <a:lnTo>
                  <a:pt x="721637" y="174262"/>
                </a:lnTo>
                <a:lnTo>
                  <a:pt x="710839" y="166703"/>
                </a:lnTo>
                <a:lnTo>
                  <a:pt x="700119" y="156121"/>
                </a:lnTo>
                <a:close/>
              </a:path>
              <a:path w="1507490" h="227965">
                <a:moveTo>
                  <a:pt x="812027" y="47119"/>
                </a:moveTo>
                <a:lnTo>
                  <a:pt x="749228" y="47119"/>
                </a:lnTo>
                <a:lnTo>
                  <a:pt x="754254" y="48899"/>
                </a:lnTo>
                <a:lnTo>
                  <a:pt x="757604" y="52459"/>
                </a:lnTo>
                <a:lnTo>
                  <a:pt x="760955" y="55810"/>
                </a:lnTo>
                <a:lnTo>
                  <a:pt x="762631" y="60207"/>
                </a:lnTo>
                <a:lnTo>
                  <a:pt x="762631" y="72563"/>
                </a:lnTo>
                <a:lnTo>
                  <a:pt x="759803" y="78008"/>
                </a:lnTo>
                <a:lnTo>
                  <a:pt x="754149" y="81987"/>
                </a:lnTo>
                <a:lnTo>
                  <a:pt x="748704" y="85756"/>
                </a:lnTo>
                <a:lnTo>
                  <a:pt x="741479" y="87641"/>
                </a:lnTo>
                <a:lnTo>
                  <a:pt x="719909" y="87641"/>
                </a:lnTo>
                <a:lnTo>
                  <a:pt x="719909" y="134760"/>
                </a:lnTo>
                <a:lnTo>
                  <a:pt x="733731" y="134760"/>
                </a:lnTo>
                <a:lnTo>
                  <a:pt x="750085" y="136272"/>
                </a:lnTo>
                <a:lnTo>
                  <a:pt x="761767" y="140807"/>
                </a:lnTo>
                <a:lnTo>
                  <a:pt x="768776" y="148366"/>
                </a:lnTo>
                <a:lnTo>
                  <a:pt x="771112" y="158948"/>
                </a:lnTo>
                <a:lnTo>
                  <a:pt x="771112" y="165230"/>
                </a:lnTo>
                <a:lnTo>
                  <a:pt x="768704" y="170361"/>
                </a:lnTo>
                <a:lnTo>
                  <a:pt x="759070" y="178319"/>
                </a:lnTo>
                <a:lnTo>
                  <a:pt x="752264" y="180308"/>
                </a:lnTo>
                <a:lnTo>
                  <a:pt x="818446" y="180308"/>
                </a:lnTo>
                <a:lnTo>
                  <a:pt x="820037" y="175184"/>
                </a:lnTo>
                <a:lnTo>
                  <a:pt x="821372" y="160833"/>
                </a:lnTo>
                <a:lnTo>
                  <a:pt x="820685" y="151036"/>
                </a:lnTo>
                <a:lnTo>
                  <a:pt x="797499" y="115049"/>
                </a:lnTo>
                <a:lnTo>
                  <a:pt x="780222" y="108688"/>
                </a:lnTo>
                <a:lnTo>
                  <a:pt x="780222" y="107745"/>
                </a:lnTo>
                <a:lnTo>
                  <a:pt x="794514" y="98989"/>
                </a:lnTo>
                <a:lnTo>
                  <a:pt x="804723" y="87484"/>
                </a:lnTo>
                <a:lnTo>
                  <a:pt x="810849" y="73231"/>
                </a:lnTo>
                <a:lnTo>
                  <a:pt x="812891" y="56228"/>
                </a:lnTo>
                <a:lnTo>
                  <a:pt x="812196" y="48899"/>
                </a:lnTo>
                <a:lnTo>
                  <a:pt x="812144" y="48356"/>
                </a:lnTo>
                <a:lnTo>
                  <a:pt x="812027" y="47119"/>
                </a:lnTo>
                <a:close/>
              </a:path>
              <a:path w="1507490" h="227965">
                <a:moveTo>
                  <a:pt x="746924" y="0"/>
                </a:moveTo>
                <a:lnTo>
                  <a:pt x="724641" y="2061"/>
                </a:lnTo>
                <a:lnTo>
                  <a:pt x="705852" y="8245"/>
                </a:lnTo>
                <a:lnTo>
                  <a:pt x="690558" y="18553"/>
                </a:lnTo>
                <a:lnTo>
                  <a:pt x="678759" y="32983"/>
                </a:lnTo>
                <a:lnTo>
                  <a:pt x="704517" y="66909"/>
                </a:lnTo>
                <a:lnTo>
                  <a:pt x="712900" y="58251"/>
                </a:lnTo>
                <a:lnTo>
                  <a:pt x="722030" y="52066"/>
                </a:lnTo>
                <a:lnTo>
                  <a:pt x="731905" y="48356"/>
                </a:lnTo>
                <a:lnTo>
                  <a:pt x="742526" y="47119"/>
                </a:lnTo>
                <a:lnTo>
                  <a:pt x="812027" y="47119"/>
                </a:lnTo>
                <a:lnTo>
                  <a:pt x="811732" y="44017"/>
                </a:lnTo>
                <a:lnTo>
                  <a:pt x="784560" y="8658"/>
                </a:lnTo>
                <a:lnTo>
                  <a:pt x="760844" y="962"/>
                </a:lnTo>
                <a:lnTo>
                  <a:pt x="746924" y="0"/>
                </a:lnTo>
                <a:close/>
              </a:path>
              <a:path w="1507490" h="227965">
                <a:moveTo>
                  <a:pt x="866700" y="161775"/>
                </a:moveTo>
                <a:lnTo>
                  <a:pt x="840313" y="197900"/>
                </a:lnTo>
                <a:lnTo>
                  <a:pt x="845594" y="204320"/>
                </a:lnTo>
                <a:lnTo>
                  <a:pt x="852014" y="210072"/>
                </a:lnTo>
                <a:lnTo>
                  <a:pt x="896070" y="226937"/>
                </a:lnTo>
                <a:lnTo>
                  <a:pt x="905337" y="227427"/>
                </a:lnTo>
                <a:lnTo>
                  <a:pt x="921888" y="226151"/>
                </a:lnTo>
                <a:lnTo>
                  <a:pt x="962822" y="207009"/>
                </a:lnTo>
                <a:lnTo>
                  <a:pt x="980404" y="180308"/>
                </a:lnTo>
                <a:lnTo>
                  <a:pt x="899683" y="180308"/>
                </a:lnTo>
                <a:lnTo>
                  <a:pt x="892353" y="178528"/>
                </a:lnTo>
                <a:lnTo>
                  <a:pt x="884605" y="174968"/>
                </a:lnTo>
                <a:lnTo>
                  <a:pt x="877066" y="171408"/>
                </a:lnTo>
                <a:lnTo>
                  <a:pt x="871097" y="167010"/>
                </a:lnTo>
                <a:lnTo>
                  <a:pt x="866700" y="161775"/>
                </a:lnTo>
                <a:close/>
              </a:path>
              <a:path w="1507490" h="227965">
                <a:moveTo>
                  <a:pt x="980576" y="121253"/>
                </a:moveTo>
                <a:lnTo>
                  <a:pt x="894657" y="121253"/>
                </a:lnTo>
                <a:lnTo>
                  <a:pt x="903570" y="121802"/>
                </a:lnTo>
                <a:lnTo>
                  <a:pt x="911463" y="123452"/>
                </a:lnTo>
                <a:lnTo>
                  <a:pt x="918334" y="126200"/>
                </a:lnTo>
                <a:lnTo>
                  <a:pt x="924185" y="130048"/>
                </a:lnTo>
                <a:lnTo>
                  <a:pt x="931514" y="135702"/>
                </a:lnTo>
                <a:lnTo>
                  <a:pt x="935179" y="143242"/>
                </a:lnTo>
                <a:lnTo>
                  <a:pt x="935179" y="160833"/>
                </a:lnTo>
                <a:lnTo>
                  <a:pt x="932457" y="167534"/>
                </a:lnTo>
                <a:lnTo>
                  <a:pt x="921776" y="177795"/>
                </a:lnTo>
                <a:lnTo>
                  <a:pt x="914970" y="180308"/>
                </a:lnTo>
                <a:lnTo>
                  <a:pt x="980404" y="180308"/>
                </a:lnTo>
                <a:lnTo>
                  <a:pt x="983996" y="167534"/>
                </a:lnTo>
                <a:lnTo>
                  <a:pt x="984061" y="167010"/>
                </a:lnTo>
                <a:lnTo>
                  <a:pt x="985439" y="150466"/>
                </a:lnTo>
                <a:lnTo>
                  <a:pt x="984271" y="135702"/>
                </a:lnTo>
                <a:lnTo>
                  <a:pt x="984203" y="134839"/>
                </a:lnTo>
                <a:lnTo>
                  <a:pt x="980723" y="121802"/>
                </a:lnTo>
                <a:lnTo>
                  <a:pt x="980670" y="121606"/>
                </a:lnTo>
                <a:lnTo>
                  <a:pt x="980576" y="121253"/>
                </a:lnTo>
                <a:close/>
              </a:path>
              <a:path w="1507490" h="227965">
                <a:moveTo>
                  <a:pt x="980728" y="3769"/>
                </a:moveTo>
                <a:lnTo>
                  <a:pt x="872040" y="3769"/>
                </a:lnTo>
                <a:lnTo>
                  <a:pt x="857048" y="126200"/>
                </a:lnTo>
                <a:lnTo>
                  <a:pt x="856962" y="126907"/>
                </a:lnTo>
                <a:lnTo>
                  <a:pt x="863676" y="124433"/>
                </a:lnTo>
                <a:lnTo>
                  <a:pt x="872197" y="122666"/>
                </a:lnTo>
                <a:lnTo>
                  <a:pt x="882524" y="121606"/>
                </a:lnTo>
                <a:lnTo>
                  <a:pt x="894657" y="121253"/>
                </a:lnTo>
                <a:lnTo>
                  <a:pt x="980576" y="121253"/>
                </a:lnTo>
                <a:lnTo>
                  <a:pt x="980492" y="120939"/>
                </a:lnTo>
                <a:lnTo>
                  <a:pt x="955283" y="89801"/>
                </a:lnTo>
                <a:lnTo>
                  <a:pt x="916646" y="78846"/>
                </a:lnTo>
                <a:lnTo>
                  <a:pt x="909107" y="78846"/>
                </a:lnTo>
                <a:lnTo>
                  <a:pt x="913504" y="50888"/>
                </a:lnTo>
                <a:lnTo>
                  <a:pt x="980728" y="50888"/>
                </a:lnTo>
                <a:lnTo>
                  <a:pt x="980728" y="3769"/>
                </a:lnTo>
                <a:close/>
              </a:path>
              <a:path w="1507490" h="227965">
                <a:moveTo>
                  <a:pt x="1050689" y="163974"/>
                </a:moveTo>
                <a:lnTo>
                  <a:pt x="1033307" y="163974"/>
                </a:lnTo>
                <a:lnTo>
                  <a:pt x="1025663" y="167010"/>
                </a:lnTo>
                <a:lnTo>
                  <a:pt x="1019590" y="173084"/>
                </a:lnTo>
                <a:lnTo>
                  <a:pt x="1013517" y="178947"/>
                </a:lnTo>
                <a:lnTo>
                  <a:pt x="1010481" y="185753"/>
                </a:lnTo>
                <a:lnTo>
                  <a:pt x="1010481" y="202507"/>
                </a:lnTo>
                <a:lnTo>
                  <a:pt x="1013292" y="209836"/>
                </a:lnTo>
                <a:lnTo>
                  <a:pt x="1013412" y="210150"/>
                </a:lnTo>
                <a:lnTo>
                  <a:pt x="1019276" y="216433"/>
                </a:lnTo>
                <a:lnTo>
                  <a:pt x="1025349" y="222506"/>
                </a:lnTo>
                <a:lnTo>
                  <a:pt x="1033098" y="225543"/>
                </a:lnTo>
                <a:lnTo>
                  <a:pt x="1051108" y="225543"/>
                </a:lnTo>
                <a:lnTo>
                  <a:pt x="1057889" y="222506"/>
                </a:lnTo>
                <a:lnTo>
                  <a:pt x="1058032" y="222506"/>
                </a:lnTo>
                <a:lnTo>
                  <a:pt x="1063568" y="216119"/>
                </a:lnTo>
                <a:lnTo>
                  <a:pt x="1069222" y="209836"/>
                </a:lnTo>
                <a:lnTo>
                  <a:pt x="1071971" y="202507"/>
                </a:lnTo>
                <a:lnTo>
                  <a:pt x="1072049" y="185753"/>
                </a:lnTo>
                <a:lnTo>
                  <a:pt x="1069118" y="178947"/>
                </a:lnTo>
                <a:lnTo>
                  <a:pt x="1063254" y="173084"/>
                </a:lnTo>
                <a:lnTo>
                  <a:pt x="1057600" y="167010"/>
                </a:lnTo>
                <a:lnTo>
                  <a:pt x="1050689" y="163974"/>
                </a:lnTo>
                <a:close/>
              </a:path>
              <a:path w="1507490" h="227965">
                <a:moveTo>
                  <a:pt x="1189193" y="3317"/>
                </a:moveTo>
                <a:lnTo>
                  <a:pt x="1162908" y="3317"/>
                </a:lnTo>
                <a:lnTo>
                  <a:pt x="1128525" y="3769"/>
                </a:lnTo>
                <a:lnTo>
                  <a:pt x="1113001" y="3769"/>
                </a:lnTo>
                <a:lnTo>
                  <a:pt x="1113001" y="223658"/>
                </a:lnTo>
                <a:lnTo>
                  <a:pt x="1163261" y="223658"/>
                </a:lnTo>
                <a:lnTo>
                  <a:pt x="1163261" y="146697"/>
                </a:lnTo>
                <a:lnTo>
                  <a:pt x="1239253" y="146697"/>
                </a:lnTo>
                <a:lnTo>
                  <a:pt x="1232055" y="136959"/>
                </a:lnTo>
                <a:lnTo>
                  <a:pt x="1248272" y="126161"/>
                </a:lnTo>
                <a:lnTo>
                  <a:pt x="1259855" y="111986"/>
                </a:lnTo>
                <a:lnTo>
                  <a:pt x="1264768" y="99578"/>
                </a:lnTo>
                <a:lnTo>
                  <a:pt x="1163261" y="99578"/>
                </a:lnTo>
                <a:lnTo>
                  <a:pt x="1163261" y="50888"/>
                </a:lnTo>
                <a:lnTo>
                  <a:pt x="1174570" y="50888"/>
                </a:lnTo>
                <a:lnTo>
                  <a:pt x="1178130" y="50679"/>
                </a:lnTo>
                <a:lnTo>
                  <a:pt x="1181585" y="50679"/>
                </a:lnTo>
                <a:lnTo>
                  <a:pt x="1184098" y="50365"/>
                </a:lnTo>
                <a:lnTo>
                  <a:pt x="1265300" y="50365"/>
                </a:lnTo>
                <a:lnTo>
                  <a:pt x="1264037" y="42721"/>
                </a:lnTo>
                <a:lnTo>
                  <a:pt x="1248782" y="20732"/>
                </a:lnTo>
                <a:lnTo>
                  <a:pt x="1223358" y="7539"/>
                </a:lnTo>
                <a:lnTo>
                  <a:pt x="1189193" y="3317"/>
                </a:lnTo>
                <a:close/>
              </a:path>
              <a:path w="1507490" h="227965">
                <a:moveTo>
                  <a:pt x="1239253" y="146697"/>
                </a:moveTo>
                <a:lnTo>
                  <a:pt x="1181795" y="146697"/>
                </a:lnTo>
                <a:lnTo>
                  <a:pt x="1235196" y="223658"/>
                </a:lnTo>
                <a:lnTo>
                  <a:pt x="1296137" y="223658"/>
                </a:lnTo>
                <a:lnTo>
                  <a:pt x="1239253" y="146697"/>
                </a:lnTo>
                <a:close/>
              </a:path>
              <a:path w="1507490" h="227965">
                <a:moveTo>
                  <a:pt x="1265300" y="50365"/>
                </a:moveTo>
                <a:lnTo>
                  <a:pt x="1186186" y="50365"/>
                </a:lnTo>
                <a:lnTo>
                  <a:pt x="1198581" y="51752"/>
                </a:lnTo>
                <a:lnTo>
                  <a:pt x="1208103" y="56228"/>
                </a:lnTo>
                <a:lnTo>
                  <a:pt x="1213816" y="63689"/>
                </a:lnTo>
                <a:lnTo>
                  <a:pt x="1215606" y="73505"/>
                </a:lnTo>
                <a:lnTo>
                  <a:pt x="1215720" y="74134"/>
                </a:lnTo>
                <a:lnTo>
                  <a:pt x="1213580" y="85266"/>
                </a:lnTo>
                <a:lnTo>
                  <a:pt x="1207160" y="93217"/>
                </a:lnTo>
                <a:lnTo>
                  <a:pt x="1196461" y="97988"/>
                </a:lnTo>
                <a:lnTo>
                  <a:pt x="1181481" y="99578"/>
                </a:lnTo>
                <a:lnTo>
                  <a:pt x="1264768" y="99578"/>
                </a:lnTo>
                <a:lnTo>
                  <a:pt x="1266805" y="94434"/>
                </a:lnTo>
                <a:lnTo>
                  <a:pt x="1269052" y="74134"/>
                </a:lnTo>
                <a:lnTo>
                  <a:pt x="1269122" y="73505"/>
                </a:lnTo>
                <a:lnTo>
                  <a:pt x="1265386" y="50888"/>
                </a:lnTo>
                <a:lnTo>
                  <a:pt x="1265300" y="50365"/>
                </a:lnTo>
                <a:close/>
              </a:path>
              <a:path w="1507490" h="227965">
                <a:moveTo>
                  <a:pt x="1371485" y="3769"/>
                </a:moveTo>
                <a:lnTo>
                  <a:pt x="1321225" y="3769"/>
                </a:lnTo>
                <a:lnTo>
                  <a:pt x="1321225" y="130676"/>
                </a:lnTo>
                <a:lnTo>
                  <a:pt x="1327743" y="172063"/>
                </a:lnTo>
                <a:lnTo>
                  <a:pt x="1361315" y="213468"/>
                </a:lnTo>
                <a:lnTo>
                  <a:pt x="1396497" y="225955"/>
                </a:lnTo>
                <a:lnTo>
                  <a:pt x="1397239" y="225955"/>
                </a:lnTo>
                <a:lnTo>
                  <a:pt x="1417034" y="227427"/>
                </a:lnTo>
                <a:lnTo>
                  <a:pt x="1467569" y="214175"/>
                </a:lnTo>
                <a:lnTo>
                  <a:pt x="1497479" y="180308"/>
                </a:lnTo>
                <a:lnTo>
                  <a:pt x="1417034" y="180308"/>
                </a:lnTo>
                <a:lnTo>
                  <a:pt x="1397106" y="176539"/>
                </a:lnTo>
                <a:lnTo>
                  <a:pt x="1382872" y="165230"/>
                </a:lnTo>
                <a:lnTo>
                  <a:pt x="1374332" y="146383"/>
                </a:lnTo>
                <a:lnTo>
                  <a:pt x="1371485" y="119996"/>
                </a:lnTo>
                <a:lnTo>
                  <a:pt x="1371485" y="3769"/>
                </a:lnTo>
                <a:close/>
              </a:path>
              <a:path w="1507490" h="227965">
                <a:moveTo>
                  <a:pt x="1506874" y="3769"/>
                </a:moveTo>
                <a:lnTo>
                  <a:pt x="1456614" y="3769"/>
                </a:lnTo>
                <a:lnTo>
                  <a:pt x="1456614" y="122823"/>
                </a:lnTo>
                <a:lnTo>
                  <a:pt x="1456025" y="136488"/>
                </a:lnTo>
                <a:lnTo>
                  <a:pt x="1441889" y="172357"/>
                </a:lnTo>
                <a:lnTo>
                  <a:pt x="1417034" y="180308"/>
                </a:lnTo>
                <a:lnTo>
                  <a:pt x="1497479" y="180308"/>
                </a:lnTo>
                <a:lnTo>
                  <a:pt x="1500434" y="174340"/>
                </a:lnTo>
                <a:lnTo>
                  <a:pt x="1505264" y="155100"/>
                </a:lnTo>
                <a:lnTo>
                  <a:pt x="1506874" y="132875"/>
                </a:lnTo>
                <a:lnTo>
                  <a:pt x="1506874" y="3769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6" name="object 31"/>
          <p:cNvSpPr/>
          <p:nvPr/>
        </p:nvSpPr>
        <p:spPr>
          <a:xfrm>
            <a:off x="94248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70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7" name="object 32"/>
          <p:cNvSpPr/>
          <p:nvPr/>
        </p:nvSpPr>
        <p:spPr>
          <a:xfrm>
            <a:off x="1099440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69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18" name="object 33" descr=""/>
          <p:cNvPicPr/>
          <p:nvPr/>
        </p:nvPicPr>
        <p:blipFill>
          <a:blip r:embed="rId11"/>
          <a:stretch/>
        </p:blipFill>
        <p:spPr>
          <a:xfrm>
            <a:off x="16742880" y="628200"/>
            <a:ext cx="2418480" cy="1664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object 34" descr=""/>
          <p:cNvPicPr/>
          <p:nvPr/>
        </p:nvPicPr>
        <p:blipFill>
          <a:blip r:embed="rId12"/>
          <a:stretch/>
        </p:blipFill>
        <p:spPr>
          <a:xfrm>
            <a:off x="4687200" y="1145520"/>
            <a:ext cx="11472480" cy="470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object 2"/>
          <p:cNvSpPr/>
          <p:nvPr/>
        </p:nvSpPr>
        <p:spPr>
          <a:xfrm>
            <a:off x="5801040" y="6837480"/>
            <a:ext cx="8512920" cy="1340280"/>
          </a:xfrm>
          <a:custGeom>
            <a:avLst/>
            <a:gdLst>
              <a:gd name="textAreaLeft" fmla="*/ 0 w 8512920"/>
              <a:gd name="textAreaRight" fmla="*/ 8513280 w 8512920"/>
              <a:gd name="textAreaTop" fmla="*/ 0 h 1340280"/>
              <a:gd name="textAreaBottom" fmla="*/ 1340640 h 1340280"/>
            </a:gdLst>
            <a:ahLst/>
            <a:rect l="textAreaLeft" t="textAreaTop" r="textAreaRight" b="textAreaBottom"/>
            <a:pathLst>
              <a:path w="8513444" h="1340484">
                <a:moveTo>
                  <a:pt x="8512829" y="0"/>
                </a:moveTo>
                <a:lnTo>
                  <a:pt x="0" y="0"/>
                </a:lnTo>
                <a:lnTo>
                  <a:pt x="0" y="1340273"/>
                </a:lnTo>
                <a:lnTo>
                  <a:pt x="8512829" y="1340273"/>
                </a:lnTo>
                <a:lnTo>
                  <a:pt x="8512829" y="0"/>
                </a:lnTo>
                <a:close/>
              </a:path>
            </a:pathLst>
          </a:custGeom>
          <a:solidFill>
            <a:srgbClr val="c39367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1" name="object 3"/>
          <p:cNvSpPr/>
          <p:nvPr/>
        </p:nvSpPr>
        <p:spPr>
          <a:xfrm>
            <a:off x="9292320" y="10540440"/>
            <a:ext cx="1506960" cy="227520"/>
          </a:xfrm>
          <a:custGeom>
            <a:avLst/>
            <a:gdLst>
              <a:gd name="textAreaLeft" fmla="*/ 0 w 1506960"/>
              <a:gd name="textAreaRight" fmla="*/ 1507320 w 1506960"/>
              <a:gd name="textAreaTop" fmla="*/ 0 h 227520"/>
              <a:gd name="textAreaBottom" fmla="*/ 227880 h 227520"/>
            </a:gdLst>
            <a:ahLst/>
            <a:rect l="textAreaLeft" t="textAreaTop" r="textAreaRight" b="textAreaBottom"/>
            <a:pathLst>
              <a:path w="1507490" h="227965">
                <a:moveTo>
                  <a:pt x="114970" y="0"/>
                </a:moveTo>
                <a:lnTo>
                  <a:pt x="66437" y="8010"/>
                </a:lnTo>
                <a:lnTo>
                  <a:pt x="30156" y="32040"/>
                </a:lnTo>
                <a:lnTo>
                  <a:pt x="7539" y="68479"/>
                </a:lnTo>
                <a:lnTo>
                  <a:pt x="0" y="113714"/>
                </a:lnTo>
                <a:lnTo>
                  <a:pt x="2002" y="137960"/>
                </a:lnTo>
                <a:lnTo>
                  <a:pt x="18055" y="179307"/>
                </a:lnTo>
                <a:lnTo>
                  <a:pt x="49258" y="209935"/>
                </a:lnTo>
                <a:lnTo>
                  <a:pt x="90880" y="225484"/>
                </a:lnTo>
                <a:lnTo>
                  <a:pt x="115284" y="227427"/>
                </a:lnTo>
                <a:lnTo>
                  <a:pt x="126259" y="226996"/>
                </a:lnTo>
                <a:lnTo>
                  <a:pt x="166349" y="216649"/>
                </a:lnTo>
                <a:lnTo>
                  <a:pt x="186905" y="201983"/>
                </a:lnTo>
                <a:lnTo>
                  <a:pt x="175887" y="180308"/>
                </a:lnTo>
                <a:lnTo>
                  <a:pt x="119996" y="180308"/>
                </a:lnTo>
                <a:lnTo>
                  <a:pt x="107828" y="179307"/>
                </a:lnTo>
                <a:lnTo>
                  <a:pt x="106493" y="179307"/>
                </a:lnTo>
                <a:lnTo>
                  <a:pt x="93216" y="175675"/>
                </a:lnTo>
                <a:lnTo>
                  <a:pt x="58034" y="140179"/>
                </a:lnTo>
                <a:lnTo>
                  <a:pt x="53401" y="113714"/>
                </a:lnTo>
                <a:lnTo>
                  <a:pt x="54481" y="98753"/>
                </a:lnTo>
                <a:lnTo>
                  <a:pt x="80043" y="57014"/>
                </a:lnTo>
                <a:lnTo>
                  <a:pt x="114970" y="47119"/>
                </a:lnTo>
                <a:lnTo>
                  <a:pt x="167882" y="47119"/>
                </a:lnTo>
                <a:lnTo>
                  <a:pt x="182193" y="22931"/>
                </a:lnTo>
                <a:lnTo>
                  <a:pt x="144478" y="3533"/>
                </a:lnTo>
                <a:lnTo>
                  <a:pt x="125159" y="392"/>
                </a:lnTo>
                <a:lnTo>
                  <a:pt x="114970" y="0"/>
                </a:lnTo>
                <a:close/>
              </a:path>
              <a:path w="1507490" h="227965">
                <a:moveTo>
                  <a:pt x="167743" y="164288"/>
                </a:moveTo>
                <a:lnTo>
                  <a:pt x="156748" y="171297"/>
                </a:lnTo>
                <a:lnTo>
                  <a:pt x="145126" y="176303"/>
                </a:lnTo>
                <a:lnTo>
                  <a:pt x="132875" y="179307"/>
                </a:lnTo>
                <a:lnTo>
                  <a:pt x="119996" y="180308"/>
                </a:lnTo>
                <a:lnTo>
                  <a:pt x="175887" y="180308"/>
                </a:lnTo>
                <a:lnTo>
                  <a:pt x="167743" y="164288"/>
                </a:lnTo>
                <a:close/>
              </a:path>
              <a:path w="1507490" h="227965">
                <a:moveTo>
                  <a:pt x="167882" y="47119"/>
                </a:moveTo>
                <a:lnTo>
                  <a:pt x="114970" y="47119"/>
                </a:lnTo>
                <a:lnTo>
                  <a:pt x="126376" y="47963"/>
                </a:lnTo>
                <a:lnTo>
                  <a:pt x="137665" y="50496"/>
                </a:lnTo>
                <a:lnTo>
                  <a:pt x="148836" y="54717"/>
                </a:lnTo>
                <a:lnTo>
                  <a:pt x="159890" y="60626"/>
                </a:lnTo>
                <a:lnTo>
                  <a:pt x="167882" y="47119"/>
                </a:lnTo>
                <a:close/>
              </a:path>
              <a:path w="1507490" h="227965">
                <a:moveTo>
                  <a:pt x="307843" y="0"/>
                </a:moveTo>
                <a:lnTo>
                  <a:pt x="262452" y="8167"/>
                </a:lnTo>
                <a:lnTo>
                  <a:pt x="226799" y="32669"/>
                </a:lnTo>
                <a:lnTo>
                  <a:pt x="203946" y="69108"/>
                </a:lnTo>
                <a:lnTo>
                  <a:pt x="196328" y="113714"/>
                </a:lnTo>
                <a:lnTo>
                  <a:pt x="198272" y="138451"/>
                </a:lnTo>
                <a:lnTo>
                  <a:pt x="213821" y="179916"/>
                </a:lnTo>
                <a:lnTo>
                  <a:pt x="244625" y="210111"/>
                </a:lnTo>
                <a:lnTo>
                  <a:pt x="287975" y="225503"/>
                </a:lnTo>
                <a:lnTo>
                  <a:pt x="314126" y="227427"/>
                </a:lnTo>
                <a:lnTo>
                  <a:pt x="325042" y="226897"/>
                </a:lnTo>
                <a:lnTo>
                  <a:pt x="369923" y="214352"/>
                </a:lnTo>
                <a:lnTo>
                  <a:pt x="396427" y="196329"/>
                </a:lnTo>
                <a:lnTo>
                  <a:pt x="396427" y="180308"/>
                </a:lnTo>
                <a:lnTo>
                  <a:pt x="314754" y="180308"/>
                </a:lnTo>
                <a:lnTo>
                  <a:pt x="300717" y="179189"/>
                </a:lnTo>
                <a:lnTo>
                  <a:pt x="259625" y="152528"/>
                </a:lnTo>
                <a:lnTo>
                  <a:pt x="249730" y="113714"/>
                </a:lnTo>
                <a:lnTo>
                  <a:pt x="250810" y="98616"/>
                </a:lnTo>
                <a:lnTo>
                  <a:pt x="276529" y="56837"/>
                </a:lnTo>
                <a:lnTo>
                  <a:pt x="299555" y="48297"/>
                </a:lnTo>
                <a:lnTo>
                  <a:pt x="298669" y="48297"/>
                </a:lnTo>
                <a:lnTo>
                  <a:pt x="313812" y="47119"/>
                </a:lnTo>
                <a:lnTo>
                  <a:pt x="367216" y="47119"/>
                </a:lnTo>
                <a:lnTo>
                  <a:pt x="379778" y="22931"/>
                </a:lnTo>
                <a:lnTo>
                  <a:pt x="364563" y="12898"/>
                </a:lnTo>
                <a:lnTo>
                  <a:pt x="347502" y="5732"/>
                </a:lnTo>
                <a:lnTo>
                  <a:pt x="328595" y="1433"/>
                </a:lnTo>
                <a:lnTo>
                  <a:pt x="307843" y="0"/>
                </a:lnTo>
                <a:close/>
              </a:path>
              <a:path w="1507490" h="227965">
                <a:moveTo>
                  <a:pt x="396427" y="98321"/>
                </a:moveTo>
                <a:lnTo>
                  <a:pt x="302503" y="98321"/>
                </a:lnTo>
                <a:lnTo>
                  <a:pt x="302503" y="145440"/>
                </a:lnTo>
                <a:lnTo>
                  <a:pt x="349308" y="145440"/>
                </a:lnTo>
                <a:lnTo>
                  <a:pt x="349308" y="169314"/>
                </a:lnTo>
                <a:lnTo>
                  <a:pt x="320618" y="180308"/>
                </a:lnTo>
                <a:lnTo>
                  <a:pt x="396427" y="180308"/>
                </a:lnTo>
                <a:lnTo>
                  <a:pt x="396427" y="98321"/>
                </a:lnTo>
                <a:close/>
              </a:path>
              <a:path w="1507490" h="227965">
                <a:moveTo>
                  <a:pt x="367216" y="47119"/>
                </a:moveTo>
                <a:lnTo>
                  <a:pt x="313812" y="47119"/>
                </a:lnTo>
                <a:lnTo>
                  <a:pt x="320232" y="47413"/>
                </a:lnTo>
                <a:lnTo>
                  <a:pt x="326612" y="48297"/>
                </a:lnTo>
                <a:lnTo>
                  <a:pt x="358732" y="63453"/>
                </a:lnTo>
                <a:lnTo>
                  <a:pt x="367216" y="47119"/>
                </a:lnTo>
                <a:close/>
              </a:path>
              <a:path w="1507490" h="227965">
                <a:moveTo>
                  <a:pt x="541416" y="0"/>
                </a:moveTo>
                <a:lnTo>
                  <a:pt x="494376" y="8167"/>
                </a:lnTo>
                <a:lnTo>
                  <a:pt x="456916" y="32669"/>
                </a:lnTo>
                <a:lnTo>
                  <a:pt x="432650" y="69108"/>
                </a:lnTo>
                <a:lnTo>
                  <a:pt x="424561" y="113714"/>
                </a:lnTo>
                <a:lnTo>
                  <a:pt x="426539" y="137430"/>
                </a:lnTo>
                <a:lnTo>
                  <a:pt x="442938" y="179504"/>
                </a:lnTo>
                <a:lnTo>
                  <a:pt x="474861" y="209935"/>
                </a:lnTo>
                <a:lnTo>
                  <a:pt x="516954" y="225484"/>
                </a:lnTo>
                <a:lnTo>
                  <a:pt x="541416" y="227427"/>
                </a:lnTo>
                <a:lnTo>
                  <a:pt x="564893" y="225484"/>
                </a:lnTo>
                <a:lnTo>
                  <a:pt x="565388" y="225484"/>
                </a:lnTo>
                <a:lnTo>
                  <a:pt x="587593" y="219417"/>
                </a:lnTo>
                <a:lnTo>
                  <a:pt x="607383" y="209404"/>
                </a:lnTo>
                <a:lnTo>
                  <a:pt x="624974" y="195387"/>
                </a:lnTo>
                <a:lnTo>
                  <a:pt x="637804" y="180308"/>
                </a:lnTo>
                <a:lnTo>
                  <a:pt x="541416" y="180308"/>
                </a:lnTo>
                <a:lnTo>
                  <a:pt x="529016" y="179150"/>
                </a:lnTo>
                <a:lnTo>
                  <a:pt x="528725" y="179150"/>
                </a:lnTo>
                <a:lnTo>
                  <a:pt x="516836" y="175518"/>
                </a:lnTo>
                <a:lnTo>
                  <a:pt x="482596" y="139551"/>
                </a:lnTo>
                <a:lnTo>
                  <a:pt x="477963" y="113714"/>
                </a:lnTo>
                <a:lnTo>
                  <a:pt x="479082" y="99637"/>
                </a:lnTo>
                <a:lnTo>
                  <a:pt x="505429" y="57544"/>
                </a:lnTo>
                <a:lnTo>
                  <a:pt x="541416" y="47119"/>
                </a:lnTo>
                <a:lnTo>
                  <a:pt x="639028" y="47119"/>
                </a:lnTo>
                <a:lnTo>
                  <a:pt x="625288" y="31098"/>
                </a:lnTo>
                <a:lnTo>
                  <a:pt x="607913" y="17492"/>
                </a:lnTo>
                <a:lnTo>
                  <a:pt x="588143" y="7774"/>
                </a:lnTo>
                <a:lnTo>
                  <a:pt x="566350" y="2041"/>
                </a:lnTo>
                <a:lnTo>
                  <a:pt x="567218" y="2041"/>
                </a:lnTo>
                <a:lnTo>
                  <a:pt x="541416" y="0"/>
                </a:lnTo>
                <a:close/>
              </a:path>
              <a:path w="1507490" h="227965">
                <a:moveTo>
                  <a:pt x="639028" y="47119"/>
                </a:moveTo>
                <a:lnTo>
                  <a:pt x="541416" y="47119"/>
                </a:lnTo>
                <a:lnTo>
                  <a:pt x="554256" y="48277"/>
                </a:lnTo>
                <a:lnTo>
                  <a:pt x="566075" y="51752"/>
                </a:lnTo>
                <a:lnTo>
                  <a:pt x="600315" y="86777"/>
                </a:lnTo>
                <a:lnTo>
                  <a:pt x="604870" y="113714"/>
                </a:lnTo>
                <a:lnTo>
                  <a:pt x="603859" y="127162"/>
                </a:lnTo>
                <a:lnTo>
                  <a:pt x="579053" y="169883"/>
                </a:lnTo>
                <a:lnTo>
                  <a:pt x="541416" y="180308"/>
                </a:lnTo>
                <a:lnTo>
                  <a:pt x="637804" y="180308"/>
                </a:lnTo>
                <a:lnTo>
                  <a:pt x="639542" y="178267"/>
                </a:lnTo>
                <a:lnTo>
                  <a:pt x="649947" y="158948"/>
                </a:lnTo>
                <a:lnTo>
                  <a:pt x="656190" y="137430"/>
                </a:lnTo>
                <a:lnTo>
                  <a:pt x="658271" y="113714"/>
                </a:lnTo>
                <a:lnTo>
                  <a:pt x="656307" y="90390"/>
                </a:lnTo>
                <a:lnTo>
                  <a:pt x="656210" y="89231"/>
                </a:lnTo>
                <a:lnTo>
                  <a:pt x="650026" y="67301"/>
                </a:lnTo>
                <a:lnTo>
                  <a:pt x="639718" y="47924"/>
                </a:lnTo>
                <a:lnTo>
                  <a:pt x="639028" y="47119"/>
                </a:lnTo>
                <a:close/>
              </a:path>
              <a:path w="1507490" h="227965">
                <a:moveTo>
                  <a:pt x="700119" y="156121"/>
                </a:moveTo>
                <a:lnTo>
                  <a:pt x="674047" y="190989"/>
                </a:lnTo>
                <a:lnTo>
                  <a:pt x="679485" y="198901"/>
                </a:lnTo>
                <a:lnTo>
                  <a:pt x="686062" y="205988"/>
                </a:lnTo>
                <a:lnTo>
                  <a:pt x="723051" y="224993"/>
                </a:lnTo>
                <a:lnTo>
                  <a:pt x="746610" y="227427"/>
                </a:lnTo>
                <a:lnTo>
                  <a:pt x="762081" y="226308"/>
                </a:lnTo>
                <a:lnTo>
                  <a:pt x="800012" y="209522"/>
                </a:lnTo>
                <a:lnTo>
                  <a:pt x="818446" y="180308"/>
                </a:lnTo>
                <a:lnTo>
                  <a:pt x="743469" y="180308"/>
                </a:lnTo>
                <a:lnTo>
                  <a:pt x="732514" y="178797"/>
                </a:lnTo>
                <a:lnTo>
                  <a:pt x="721637" y="174262"/>
                </a:lnTo>
                <a:lnTo>
                  <a:pt x="710839" y="166703"/>
                </a:lnTo>
                <a:lnTo>
                  <a:pt x="700119" y="156121"/>
                </a:lnTo>
                <a:close/>
              </a:path>
              <a:path w="1507490" h="227965">
                <a:moveTo>
                  <a:pt x="812027" y="47119"/>
                </a:moveTo>
                <a:lnTo>
                  <a:pt x="749228" y="47119"/>
                </a:lnTo>
                <a:lnTo>
                  <a:pt x="754254" y="48899"/>
                </a:lnTo>
                <a:lnTo>
                  <a:pt x="757604" y="52459"/>
                </a:lnTo>
                <a:lnTo>
                  <a:pt x="760955" y="55810"/>
                </a:lnTo>
                <a:lnTo>
                  <a:pt x="762631" y="60207"/>
                </a:lnTo>
                <a:lnTo>
                  <a:pt x="762631" y="72563"/>
                </a:lnTo>
                <a:lnTo>
                  <a:pt x="759803" y="78008"/>
                </a:lnTo>
                <a:lnTo>
                  <a:pt x="754149" y="81987"/>
                </a:lnTo>
                <a:lnTo>
                  <a:pt x="748704" y="85756"/>
                </a:lnTo>
                <a:lnTo>
                  <a:pt x="741479" y="87641"/>
                </a:lnTo>
                <a:lnTo>
                  <a:pt x="719909" y="87641"/>
                </a:lnTo>
                <a:lnTo>
                  <a:pt x="719909" y="134760"/>
                </a:lnTo>
                <a:lnTo>
                  <a:pt x="733731" y="134760"/>
                </a:lnTo>
                <a:lnTo>
                  <a:pt x="750085" y="136272"/>
                </a:lnTo>
                <a:lnTo>
                  <a:pt x="761767" y="140807"/>
                </a:lnTo>
                <a:lnTo>
                  <a:pt x="768776" y="148366"/>
                </a:lnTo>
                <a:lnTo>
                  <a:pt x="771112" y="158948"/>
                </a:lnTo>
                <a:lnTo>
                  <a:pt x="771112" y="165230"/>
                </a:lnTo>
                <a:lnTo>
                  <a:pt x="768704" y="170361"/>
                </a:lnTo>
                <a:lnTo>
                  <a:pt x="759070" y="178319"/>
                </a:lnTo>
                <a:lnTo>
                  <a:pt x="752264" y="180308"/>
                </a:lnTo>
                <a:lnTo>
                  <a:pt x="818446" y="180308"/>
                </a:lnTo>
                <a:lnTo>
                  <a:pt x="820037" y="175184"/>
                </a:lnTo>
                <a:lnTo>
                  <a:pt x="821372" y="160833"/>
                </a:lnTo>
                <a:lnTo>
                  <a:pt x="820685" y="151036"/>
                </a:lnTo>
                <a:lnTo>
                  <a:pt x="797499" y="115049"/>
                </a:lnTo>
                <a:lnTo>
                  <a:pt x="780222" y="108688"/>
                </a:lnTo>
                <a:lnTo>
                  <a:pt x="780222" y="107745"/>
                </a:lnTo>
                <a:lnTo>
                  <a:pt x="794514" y="98989"/>
                </a:lnTo>
                <a:lnTo>
                  <a:pt x="804723" y="87484"/>
                </a:lnTo>
                <a:lnTo>
                  <a:pt x="810849" y="73231"/>
                </a:lnTo>
                <a:lnTo>
                  <a:pt x="812891" y="56228"/>
                </a:lnTo>
                <a:lnTo>
                  <a:pt x="812196" y="48899"/>
                </a:lnTo>
                <a:lnTo>
                  <a:pt x="812144" y="48356"/>
                </a:lnTo>
                <a:lnTo>
                  <a:pt x="812027" y="47119"/>
                </a:lnTo>
                <a:close/>
              </a:path>
              <a:path w="1507490" h="227965">
                <a:moveTo>
                  <a:pt x="746924" y="0"/>
                </a:moveTo>
                <a:lnTo>
                  <a:pt x="724641" y="2061"/>
                </a:lnTo>
                <a:lnTo>
                  <a:pt x="705852" y="8245"/>
                </a:lnTo>
                <a:lnTo>
                  <a:pt x="690558" y="18553"/>
                </a:lnTo>
                <a:lnTo>
                  <a:pt x="678759" y="32983"/>
                </a:lnTo>
                <a:lnTo>
                  <a:pt x="704517" y="66909"/>
                </a:lnTo>
                <a:lnTo>
                  <a:pt x="712900" y="58251"/>
                </a:lnTo>
                <a:lnTo>
                  <a:pt x="722030" y="52066"/>
                </a:lnTo>
                <a:lnTo>
                  <a:pt x="731905" y="48356"/>
                </a:lnTo>
                <a:lnTo>
                  <a:pt x="742526" y="47119"/>
                </a:lnTo>
                <a:lnTo>
                  <a:pt x="812027" y="47119"/>
                </a:lnTo>
                <a:lnTo>
                  <a:pt x="811732" y="44017"/>
                </a:lnTo>
                <a:lnTo>
                  <a:pt x="784560" y="8658"/>
                </a:lnTo>
                <a:lnTo>
                  <a:pt x="760844" y="962"/>
                </a:lnTo>
                <a:lnTo>
                  <a:pt x="746924" y="0"/>
                </a:lnTo>
                <a:close/>
              </a:path>
              <a:path w="1507490" h="227965">
                <a:moveTo>
                  <a:pt x="866700" y="161775"/>
                </a:moveTo>
                <a:lnTo>
                  <a:pt x="840313" y="197900"/>
                </a:lnTo>
                <a:lnTo>
                  <a:pt x="845594" y="204320"/>
                </a:lnTo>
                <a:lnTo>
                  <a:pt x="852014" y="210072"/>
                </a:lnTo>
                <a:lnTo>
                  <a:pt x="896070" y="226937"/>
                </a:lnTo>
                <a:lnTo>
                  <a:pt x="905337" y="227427"/>
                </a:lnTo>
                <a:lnTo>
                  <a:pt x="921888" y="226151"/>
                </a:lnTo>
                <a:lnTo>
                  <a:pt x="962822" y="207009"/>
                </a:lnTo>
                <a:lnTo>
                  <a:pt x="980404" y="180308"/>
                </a:lnTo>
                <a:lnTo>
                  <a:pt x="899683" y="180308"/>
                </a:lnTo>
                <a:lnTo>
                  <a:pt x="892353" y="178528"/>
                </a:lnTo>
                <a:lnTo>
                  <a:pt x="884605" y="174968"/>
                </a:lnTo>
                <a:lnTo>
                  <a:pt x="877066" y="171408"/>
                </a:lnTo>
                <a:lnTo>
                  <a:pt x="871097" y="167010"/>
                </a:lnTo>
                <a:lnTo>
                  <a:pt x="866700" y="161775"/>
                </a:lnTo>
                <a:close/>
              </a:path>
              <a:path w="1507490" h="227965">
                <a:moveTo>
                  <a:pt x="980576" y="121253"/>
                </a:moveTo>
                <a:lnTo>
                  <a:pt x="894657" y="121253"/>
                </a:lnTo>
                <a:lnTo>
                  <a:pt x="903570" y="121802"/>
                </a:lnTo>
                <a:lnTo>
                  <a:pt x="911463" y="123452"/>
                </a:lnTo>
                <a:lnTo>
                  <a:pt x="918334" y="126200"/>
                </a:lnTo>
                <a:lnTo>
                  <a:pt x="924185" y="130048"/>
                </a:lnTo>
                <a:lnTo>
                  <a:pt x="931514" y="135702"/>
                </a:lnTo>
                <a:lnTo>
                  <a:pt x="935179" y="143242"/>
                </a:lnTo>
                <a:lnTo>
                  <a:pt x="935179" y="160833"/>
                </a:lnTo>
                <a:lnTo>
                  <a:pt x="932457" y="167534"/>
                </a:lnTo>
                <a:lnTo>
                  <a:pt x="921776" y="177795"/>
                </a:lnTo>
                <a:lnTo>
                  <a:pt x="914970" y="180308"/>
                </a:lnTo>
                <a:lnTo>
                  <a:pt x="980404" y="180308"/>
                </a:lnTo>
                <a:lnTo>
                  <a:pt x="983996" y="167534"/>
                </a:lnTo>
                <a:lnTo>
                  <a:pt x="984061" y="167010"/>
                </a:lnTo>
                <a:lnTo>
                  <a:pt x="985439" y="150466"/>
                </a:lnTo>
                <a:lnTo>
                  <a:pt x="984271" y="135702"/>
                </a:lnTo>
                <a:lnTo>
                  <a:pt x="984203" y="134839"/>
                </a:lnTo>
                <a:lnTo>
                  <a:pt x="980723" y="121802"/>
                </a:lnTo>
                <a:lnTo>
                  <a:pt x="980670" y="121606"/>
                </a:lnTo>
                <a:lnTo>
                  <a:pt x="980576" y="121253"/>
                </a:lnTo>
                <a:close/>
              </a:path>
              <a:path w="1507490" h="227965">
                <a:moveTo>
                  <a:pt x="980728" y="3769"/>
                </a:moveTo>
                <a:lnTo>
                  <a:pt x="872040" y="3769"/>
                </a:lnTo>
                <a:lnTo>
                  <a:pt x="857048" y="126200"/>
                </a:lnTo>
                <a:lnTo>
                  <a:pt x="856962" y="126907"/>
                </a:lnTo>
                <a:lnTo>
                  <a:pt x="863676" y="124433"/>
                </a:lnTo>
                <a:lnTo>
                  <a:pt x="872197" y="122666"/>
                </a:lnTo>
                <a:lnTo>
                  <a:pt x="882524" y="121606"/>
                </a:lnTo>
                <a:lnTo>
                  <a:pt x="894657" y="121253"/>
                </a:lnTo>
                <a:lnTo>
                  <a:pt x="980576" y="121253"/>
                </a:lnTo>
                <a:lnTo>
                  <a:pt x="980492" y="120939"/>
                </a:lnTo>
                <a:lnTo>
                  <a:pt x="955283" y="89801"/>
                </a:lnTo>
                <a:lnTo>
                  <a:pt x="916646" y="78846"/>
                </a:lnTo>
                <a:lnTo>
                  <a:pt x="909107" y="78846"/>
                </a:lnTo>
                <a:lnTo>
                  <a:pt x="913504" y="50888"/>
                </a:lnTo>
                <a:lnTo>
                  <a:pt x="980728" y="50888"/>
                </a:lnTo>
                <a:lnTo>
                  <a:pt x="980728" y="3769"/>
                </a:lnTo>
                <a:close/>
              </a:path>
              <a:path w="1507490" h="227965">
                <a:moveTo>
                  <a:pt x="1050689" y="163974"/>
                </a:moveTo>
                <a:lnTo>
                  <a:pt x="1033307" y="163974"/>
                </a:lnTo>
                <a:lnTo>
                  <a:pt x="1025663" y="167010"/>
                </a:lnTo>
                <a:lnTo>
                  <a:pt x="1019590" y="173084"/>
                </a:lnTo>
                <a:lnTo>
                  <a:pt x="1013517" y="178947"/>
                </a:lnTo>
                <a:lnTo>
                  <a:pt x="1010481" y="185753"/>
                </a:lnTo>
                <a:lnTo>
                  <a:pt x="1010481" y="202507"/>
                </a:lnTo>
                <a:lnTo>
                  <a:pt x="1013292" y="209836"/>
                </a:lnTo>
                <a:lnTo>
                  <a:pt x="1013412" y="210150"/>
                </a:lnTo>
                <a:lnTo>
                  <a:pt x="1019276" y="216433"/>
                </a:lnTo>
                <a:lnTo>
                  <a:pt x="1025349" y="222506"/>
                </a:lnTo>
                <a:lnTo>
                  <a:pt x="1033098" y="225543"/>
                </a:lnTo>
                <a:lnTo>
                  <a:pt x="1051108" y="225543"/>
                </a:lnTo>
                <a:lnTo>
                  <a:pt x="1057889" y="222506"/>
                </a:lnTo>
                <a:lnTo>
                  <a:pt x="1058032" y="222506"/>
                </a:lnTo>
                <a:lnTo>
                  <a:pt x="1063568" y="216119"/>
                </a:lnTo>
                <a:lnTo>
                  <a:pt x="1069222" y="209836"/>
                </a:lnTo>
                <a:lnTo>
                  <a:pt x="1071971" y="202507"/>
                </a:lnTo>
                <a:lnTo>
                  <a:pt x="1072049" y="185753"/>
                </a:lnTo>
                <a:lnTo>
                  <a:pt x="1069118" y="178947"/>
                </a:lnTo>
                <a:lnTo>
                  <a:pt x="1063254" y="173084"/>
                </a:lnTo>
                <a:lnTo>
                  <a:pt x="1057600" y="167010"/>
                </a:lnTo>
                <a:lnTo>
                  <a:pt x="1050689" y="163974"/>
                </a:lnTo>
                <a:close/>
              </a:path>
              <a:path w="1507490" h="227965">
                <a:moveTo>
                  <a:pt x="1189193" y="3317"/>
                </a:moveTo>
                <a:lnTo>
                  <a:pt x="1162908" y="3317"/>
                </a:lnTo>
                <a:lnTo>
                  <a:pt x="1128525" y="3769"/>
                </a:lnTo>
                <a:lnTo>
                  <a:pt x="1113001" y="3769"/>
                </a:lnTo>
                <a:lnTo>
                  <a:pt x="1113001" y="223658"/>
                </a:lnTo>
                <a:lnTo>
                  <a:pt x="1163261" y="223658"/>
                </a:lnTo>
                <a:lnTo>
                  <a:pt x="1163261" y="146697"/>
                </a:lnTo>
                <a:lnTo>
                  <a:pt x="1239253" y="146697"/>
                </a:lnTo>
                <a:lnTo>
                  <a:pt x="1232055" y="136959"/>
                </a:lnTo>
                <a:lnTo>
                  <a:pt x="1248272" y="126161"/>
                </a:lnTo>
                <a:lnTo>
                  <a:pt x="1259855" y="111986"/>
                </a:lnTo>
                <a:lnTo>
                  <a:pt x="1264768" y="99578"/>
                </a:lnTo>
                <a:lnTo>
                  <a:pt x="1163261" y="99578"/>
                </a:lnTo>
                <a:lnTo>
                  <a:pt x="1163261" y="50888"/>
                </a:lnTo>
                <a:lnTo>
                  <a:pt x="1174570" y="50888"/>
                </a:lnTo>
                <a:lnTo>
                  <a:pt x="1178130" y="50679"/>
                </a:lnTo>
                <a:lnTo>
                  <a:pt x="1181585" y="50679"/>
                </a:lnTo>
                <a:lnTo>
                  <a:pt x="1184098" y="50365"/>
                </a:lnTo>
                <a:lnTo>
                  <a:pt x="1265300" y="50365"/>
                </a:lnTo>
                <a:lnTo>
                  <a:pt x="1264037" y="42721"/>
                </a:lnTo>
                <a:lnTo>
                  <a:pt x="1248782" y="20732"/>
                </a:lnTo>
                <a:lnTo>
                  <a:pt x="1223358" y="7539"/>
                </a:lnTo>
                <a:lnTo>
                  <a:pt x="1189193" y="3317"/>
                </a:lnTo>
                <a:close/>
              </a:path>
              <a:path w="1507490" h="227965">
                <a:moveTo>
                  <a:pt x="1239253" y="146697"/>
                </a:moveTo>
                <a:lnTo>
                  <a:pt x="1181795" y="146697"/>
                </a:lnTo>
                <a:lnTo>
                  <a:pt x="1235196" y="223658"/>
                </a:lnTo>
                <a:lnTo>
                  <a:pt x="1296137" y="223658"/>
                </a:lnTo>
                <a:lnTo>
                  <a:pt x="1239253" y="146697"/>
                </a:lnTo>
                <a:close/>
              </a:path>
              <a:path w="1507490" h="227965">
                <a:moveTo>
                  <a:pt x="1265300" y="50365"/>
                </a:moveTo>
                <a:lnTo>
                  <a:pt x="1186186" y="50365"/>
                </a:lnTo>
                <a:lnTo>
                  <a:pt x="1198581" y="51752"/>
                </a:lnTo>
                <a:lnTo>
                  <a:pt x="1208103" y="56228"/>
                </a:lnTo>
                <a:lnTo>
                  <a:pt x="1213816" y="63689"/>
                </a:lnTo>
                <a:lnTo>
                  <a:pt x="1215606" y="73505"/>
                </a:lnTo>
                <a:lnTo>
                  <a:pt x="1215720" y="74134"/>
                </a:lnTo>
                <a:lnTo>
                  <a:pt x="1213580" y="85266"/>
                </a:lnTo>
                <a:lnTo>
                  <a:pt x="1207160" y="93217"/>
                </a:lnTo>
                <a:lnTo>
                  <a:pt x="1196461" y="97988"/>
                </a:lnTo>
                <a:lnTo>
                  <a:pt x="1181481" y="99578"/>
                </a:lnTo>
                <a:lnTo>
                  <a:pt x="1264768" y="99578"/>
                </a:lnTo>
                <a:lnTo>
                  <a:pt x="1266805" y="94434"/>
                </a:lnTo>
                <a:lnTo>
                  <a:pt x="1269052" y="74134"/>
                </a:lnTo>
                <a:lnTo>
                  <a:pt x="1269122" y="73505"/>
                </a:lnTo>
                <a:lnTo>
                  <a:pt x="1265386" y="50888"/>
                </a:lnTo>
                <a:lnTo>
                  <a:pt x="1265300" y="50365"/>
                </a:lnTo>
                <a:close/>
              </a:path>
              <a:path w="1507490" h="227965">
                <a:moveTo>
                  <a:pt x="1371485" y="3769"/>
                </a:moveTo>
                <a:lnTo>
                  <a:pt x="1321225" y="3769"/>
                </a:lnTo>
                <a:lnTo>
                  <a:pt x="1321225" y="130676"/>
                </a:lnTo>
                <a:lnTo>
                  <a:pt x="1327743" y="172063"/>
                </a:lnTo>
                <a:lnTo>
                  <a:pt x="1361315" y="213468"/>
                </a:lnTo>
                <a:lnTo>
                  <a:pt x="1396497" y="225955"/>
                </a:lnTo>
                <a:lnTo>
                  <a:pt x="1397239" y="225955"/>
                </a:lnTo>
                <a:lnTo>
                  <a:pt x="1417034" y="227427"/>
                </a:lnTo>
                <a:lnTo>
                  <a:pt x="1467569" y="214175"/>
                </a:lnTo>
                <a:lnTo>
                  <a:pt x="1497479" y="180308"/>
                </a:lnTo>
                <a:lnTo>
                  <a:pt x="1417034" y="180308"/>
                </a:lnTo>
                <a:lnTo>
                  <a:pt x="1397106" y="176539"/>
                </a:lnTo>
                <a:lnTo>
                  <a:pt x="1382872" y="165230"/>
                </a:lnTo>
                <a:lnTo>
                  <a:pt x="1374332" y="146383"/>
                </a:lnTo>
                <a:lnTo>
                  <a:pt x="1371485" y="119996"/>
                </a:lnTo>
                <a:lnTo>
                  <a:pt x="1371485" y="3769"/>
                </a:lnTo>
                <a:close/>
              </a:path>
              <a:path w="1507490" h="227965">
                <a:moveTo>
                  <a:pt x="1506874" y="3769"/>
                </a:moveTo>
                <a:lnTo>
                  <a:pt x="1456614" y="3769"/>
                </a:lnTo>
                <a:lnTo>
                  <a:pt x="1456614" y="122823"/>
                </a:lnTo>
                <a:lnTo>
                  <a:pt x="1456025" y="136488"/>
                </a:lnTo>
                <a:lnTo>
                  <a:pt x="1441889" y="172357"/>
                </a:lnTo>
                <a:lnTo>
                  <a:pt x="1417034" y="180308"/>
                </a:lnTo>
                <a:lnTo>
                  <a:pt x="1497479" y="180308"/>
                </a:lnTo>
                <a:lnTo>
                  <a:pt x="1500434" y="174340"/>
                </a:lnTo>
                <a:lnTo>
                  <a:pt x="1505264" y="155100"/>
                </a:lnTo>
                <a:lnTo>
                  <a:pt x="1506874" y="132875"/>
                </a:lnTo>
                <a:lnTo>
                  <a:pt x="1506874" y="3769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2" name="object 4"/>
          <p:cNvSpPr/>
          <p:nvPr/>
        </p:nvSpPr>
        <p:spPr>
          <a:xfrm>
            <a:off x="94248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70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3" name="object 5"/>
          <p:cNvSpPr/>
          <p:nvPr/>
        </p:nvSpPr>
        <p:spPr>
          <a:xfrm>
            <a:off x="10994400" y="10627920"/>
            <a:ext cx="8166960" cy="52200"/>
          </a:xfrm>
          <a:custGeom>
            <a:avLst/>
            <a:gdLst>
              <a:gd name="textAreaLeft" fmla="*/ 0 w 8166960"/>
              <a:gd name="textAreaRight" fmla="*/ 8167320 w 8166960"/>
              <a:gd name="textAreaTop" fmla="*/ 0 h 52200"/>
              <a:gd name="textAreaBottom" fmla="*/ 52560 h 52200"/>
            </a:gdLst>
            <a:ahLst/>
            <a:rect l="textAreaLeft" t="textAreaTop" r="textAreaRight" b="textAreaBottom"/>
            <a:pathLst>
              <a:path w="8167369" h="52704">
                <a:moveTo>
                  <a:pt x="8167290" y="0"/>
                </a:moveTo>
                <a:lnTo>
                  <a:pt x="0" y="0"/>
                </a:lnTo>
                <a:lnTo>
                  <a:pt x="0" y="52354"/>
                </a:lnTo>
                <a:lnTo>
                  <a:pt x="8167290" y="52354"/>
                </a:lnTo>
                <a:lnTo>
                  <a:pt x="8167290" y="0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24" name="object 6" descr=""/>
          <p:cNvPicPr/>
          <p:nvPr/>
        </p:nvPicPr>
        <p:blipFill>
          <a:blip r:embed="rId1"/>
          <a:stretch/>
        </p:blipFill>
        <p:spPr>
          <a:xfrm>
            <a:off x="942480" y="628200"/>
            <a:ext cx="2690640" cy="146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5" name="object 7" descr=""/>
          <p:cNvPicPr/>
          <p:nvPr/>
        </p:nvPicPr>
        <p:blipFill>
          <a:blip r:embed="rId2"/>
          <a:stretch/>
        </p:blipFill>
        <p:spPr>
          <a:xfrm>
            <a:off x="17193240" y="628200"/>
            <a:ext cx="1968120" cy="146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6" name="object 8" descr=""/>
          <p:cNvPicPr/>
          <p:nvPr/>
        </p:nvPicPr>
        <p:blipFill>
          <a:blip r:embed="rId3"/>
          <a:stretch/>
        </p:blipFill>
        <p:spPr>
          <a:xfrm>
            <a:off x="1729080" y="2522520"/>
            <a:ext cx="16707960" cy="145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7" name="object 9" descr=""/>
          <p:cNvPicPr/>
          <p:nvPr/>
        </p:nvPicPr>
        <p:blipFill>
          <a:blip r:embed="rId4"/>
          <a:stretch/>
        </p:blipFill>
        <p:spPr>
          <a:xfrm>
            <a:off x="1760760" y="8472960"/>
            <a:ext cx="9284040" cy="1269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8" name="object 10" descr=""/>
          <p:cNvPicPr/>
          <p:nvPr/>
        </p:nvPicPr>
        <p:blipFill>
          <a:blip r:embed="rId5"/>
          <a:stretch/>
        </p:blipFill>
        <p:spPr>
          <a:xfrm>
            <a:off x="6583320" y="7383600"/>
            <a:ext cx="7115400" cy="64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9" name="object 11"/>
          <p:cNvSpPr/>
          <p:nvPr/>
        </p:nvSpPr>
        <p:spPr>
          <a:xfrm>
            <a:off x="1675440" y="5256360"/>
            <a:ext cx="5245920" cy="554760"/>
          </a:xfrm>
          <a:custGeom>
            <a:avLst/>
            <a:gdLst>
              <a:gd name="textAreaLeft" fmla="*/ 0 w 5245920"/>
              <a:gd name="textAreaRight" fmla="*/ 5246280 w 5245920"/>
              <a:gd name="textAreaTop" fmla="*/ 0 h 554760"/>
              <a:gd name="textAreaBottom" fmla="*/ 555120 h 554760"/>
            </a:gdLst>
            <a:ahLst/>
            <a:rect l="textAreaLeft" t="textAreaTop" r="textAreaRight" b="textAreaBottom"/>
            <a:pathLst>
              <a:path w="5246370" h="554989">
                <a:moveTo>
                  <a:pt x="5245913" y="0"/>
                </a:moveTo>
                <a:lnTo>
                  <a:pt x="0" y="0"/>
                </a:lnTo>
                <a:lnTo>
                  <a:pt x="0" y="554956"/>
                </a:lnTo>
                <a:lnTo>
                  <a:pt x="5245913" y="554956"/>
                </a:lnTo>
                <a:lnTo>
                  <a:pt x="5245913" y="0"/>
                </a:lnTo>
                <a:close/>
              </a:path>
            </a:pathLst>
          </a:custGeom>
          <a:solidFill>
            <a:srgbClr val="e04e39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0" name="object 12"/>
          <p:cNvSpPr/>
          <p:nvPr/>
        </p:nvSpPr>
        <p:spPr>
          <a:xfrm>
            <a:off x="1675440" y="6052320"/>
            <a:ext cx="5245920" cy="554760"/>
          </a:xfrm>
          <a:custGeom>
            <a:avLst/>
            <a:gdLst>
              <a:gd name="textAreaLeft" fmla="*/ 0 w 5245920"/>
              <a:gd name="textAreaRight" fmla="*/ 5246280 w 5245920"/>
              <a:gd name="textAreaTop" fmla="*/ 0 h 554760"/>
              <a:gd name="textAreaBottom" fmla="*/ 555120 h 554760"/>
            </a:gdLst>
            <a:ahLst/>
            <a:rect l="textAreaLeft" t="textAreaTop" r="textAreaRight" b="textAreaBottom"/>
            <a:pathLst>
              <a:path w="5246370" h="554990">
                <a:moveTo>
                  <a:pt x="5245913" y="0"/>
                </a:moveTo>
                <a:lnTo>
                  <a:pt x="0" y="0"/>
                </a:lnTo>
                <a:lnTo>
                  <a:pt x="0" y="554956"/>
                </a:lnTo>
                <a:lnTo>
                  <a:pt x="5245913" y="554956"/>
                </a:lnTo>
                <a:lnTo>
                  <a:pt x="5245913" y="0"/>
                </a:lnTo>
                <a:close/>
              </a:path>
            </a:pathLst>
          </a:custGeom>
          <a:solidFill>
            <a:srgbClr val="e04e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1" name="object 13"/>
          <p:cNvSpPr/>
          <p:nvPr/>
        </p:nvSpPr>
        <p:spPr>
          <a:xfrm>
            <a:off x="7444800" y="6052320"/>
            <a:ext cx="5235120" cy="554760"/>
          </a:xfrm>
          <a:custGeom>
            <a:avLst/>
            <a:gdLst>
              <a:gd name="textAreaLeft" fmla="*/ 0 w 5235120"/>
              <a:gd name="textAreaRight" fmla="*/ 5235480 w 5235120"/>
              <a:gd name="textAreaTop" fmla="*/ 0 h 554760"/>
              <a:gd name="textAreaBottom" fmla="*/ 555120 h 554760"/>
            </a:gdLst>
            <a:ahLst/>
            <a:rect l="textAreaLeft" t="textAreaTop" r="textAreaRight" b="textAreaBottom"/>
            <a:pathLst>
              <a:path w="5235575" h="554990">
                <a:moveTo>
                  <a:pt x="5235442" y="0"/>
                </a:moveTo>
                <a:lnTo>
                  <a:pt x="0" y="0"/>
                </a:lnTo>
                <a:lnTo>
                  <a:pt x="0" y="554956"/>
                </a:lnTo>
                <a:lnTo>
                  <a:pt x="5235442" y="554956"/>
                </a:lnTo>
                <a:lnTo>
                  <a:pt x="5235442" y="0"/>
                </a:lnTo>
                <a:close/>
              </a:path>
            </a:pathLst>
          </a:custGeom>
          <a:solidFill>
            <a:srgbClr val="e04e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2" name="object 14"/>
          <p:cNvSpPr/>
          <p:nvPr/>
        </p:nvSpPr>
        <p:spPr>
          <a:xfrm>
            <a:off x="13203720" y="6052320"/>
            <a:ext cx="5225040" cy="554760"/>
          </a:xfrm>
          <a:custGeom>
            <a:avLst/>
            <a:gdLst>
              <a:gd name="textAreaLeft" fmla="*/ 0 w 5225040"/>
              <a:gd name="textAreaRight" fmla="*/ 5225400 w 5225040"/>
              <a:gd name="textAreaTop" fmla="*/ 0 h 554760"/>
              <a:gd name="textAreaBottom" fmla="*/ 555120 h 554760"/>
            </a:gdLst>
            <a:ahLst/>
            <a:rect l="textAreaLeft" t="textAreaTop" r="textAreaRight" b="textAreaBottom"/>
            <a:pathLst>
              <a:path w="5225415" h="554990">
                <a:moveTo>
                  <a:pt x="5224971" y="0"/>
                </a:moveTo>
                <a:lnTo>
                  <a:pt x="0" y="0"/>
                </a:lnTo>
                <a:lnTo>
                  <a:pt x="0" y="554956"/>
                </a:lnTo>
                <a:lnTo>
                  <a:pt x="5224971" y="554956"/>
                </a:lnTo>
                <a:lnTo>
                  <a:pt x="5224971" y="0"/>
                </a:lnTo>
                <a:close/>
              </a:path>
            </a:pathLst>
          </a:custGeom>
          <a:solidFill>
            <a:srgbClr val="e04e3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3" name="object 15"/>
          <p:cNvSpPr/>
          <p:nvPr/>
        </p:nvSpPr>
        <p:spPr>
          <a:xfrm>
            <a:off x="7444800" y="5256360"/>
            <a:ext cx="5235120" cy="554760"/>
          </a:xfrm>
          <a:custGeom>
            <a:avLst/>
            <a:gdLst>
              <a:gd name="textAreaLeft" fmla="*/ 0 w 5235120"/>
              <a:gd name="textAreaRight" fmla="*/ 5235480 w 5235120"/>
              <a:gd name="textAreaTop" fmla="*/ 0 h 554760"/>
              <a:gd name="textAreaBottom" fmla="*/ 555120 h 554760"/>
            </a:gdLst>
            <a:ahLst/>
            <a:rect l="textAreaLeft" t="textAreaTop" r="textAreaRight" b="textAreaBottom"/>
            <a:pathLst>
              <a:path w="5235575" h="554989">
                <a:moveTo>
                  <a:pt x="5235442" y="0"/>
                </a:moveTo>
                <a:lnTo>
                  <a:pt x="0" y="0"/>
                </a:lnTo>
                <a:lnTo>
                  <a:pt x="0" y="554956"/>
                </a:lnTo>
                <a:lnTo>
                  <a:pt x="5235442" y="554956"/>
                </a:lnTo>
                <a:lnTo>
                  <a:pt x="5235442" y="0"/>
                </a:lnTo>
                <a:close/>
              </a:path>
            </a:pathLst>
          </a:custGeom>
          <a:solidFill>
            <a:srgbClr val="e04e39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4" name="object 16"/>
          <p:cNvSpPr/>
          <p:nvPr/>
        </p:nvSpPr>
        <p:spPr>
          <a:xfrm>
            <a:off x="13203720" y="5256360"/>
            <a:ext cx="5225040" cy="554760"/>
          </a:xfrm>
          <a:custGeom>
            <a:avLst/>
            <a:gdLst>
              <a:gd name="textAreaLeft" fmla="*/ 0 w 5225040"/>
              <a:gd name="textAreaRight" fmla="*/ 5225400 w 5225040"/>
              <a:gd name="textAreaTop" fmla="*/ 0 h 554760"/>
              <a:gd name="textAreaBottom" fmla="*/ 555120 h 554760"/>
            </a:gdLst>
            <a:ahLst/>
            <a:rect l="textAreaLeft" t="textAreaTop" r="textAreaRight" b="textAreaBottom"/>
            <a:pathLst>
              <a:path w="5225415" h="554989">
                <a:moveTo>
                  <a:pt x="5224971" y="0"/>
                </a:moveTo>
                <a:lnTo>
                  <a:pt x="0" y="0"/>
                </a:lnTo>
                <a:lnTo>
                  <a:pt x="0" y="554956"/>
                </a:lnTo>
                <a:lnTo>
                  <a:pt x="5224971" y="554956"/>
                </a:lnTo>
                <a:lnTo>
                  <a:pt x="5224971" y="0"/>
                </a:lnTo>
                <a:close/>
              </a:path>
            </a:pathLst>
          </a:custGeom>
          <a:solidFill>
            <a:srgbClr val="e04e39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5" name="object 17"/>
          <p:cNvSpPr/>
          <p:nvPr/>
        </p:nvSpPr>
        <p:spPr>
          <a:xfrm>
            <a:off x="2067840" y="5326920"/>
            <a:ext cx="4466160" cy="342720"/>
          </a:xfrm>
          <a:custGeom>
            <a:avLst/>
            <a:gdLst>
              <a:gd name="textAreaLeft" fmla="*/ 0 w 4466160"/>
              <a:gd name="textAreaRight" fmla="*/ 4466520 w 4466160"/>
              <a:gd name="textAreaTop" fmla="*/ 0 h 342720"/>
              <a:gd name="textAreaBottom" fmla="*/ 343080 h 342720"/>
            </a:gdLst>
            <a:ahLst/>
            <a:rect l="textAreaLeft" t="textAreaTop" r="textAreaRight" b="textAreaBottom"/>
            <a:pathLst>
              <a:path w="4466590" h="342900">
                <a:moveTo>
                  <a:pt x="140551" y="64515"/>
                </a:moveTo>
                <a:lnTo>
                  <a:pt x="81220" y="74307"/>
                </a:lnTo>
                <a:lnTo>
                  <a:pt x="36865" y="103684"/>
                </a:lnTo>
                <a:lnTo>
                  <a:pt x="9216" y="148231"/>
                </a:lnTo>
                <a:lnTo>
                  <a:pt x="0" y="203530"/>
                </a:lnTo>
                <a:lnTo>
                  <a:pt x="2448" y="233171"/>
                </a:lnTo>
                <a:lnTo>
                  <a:pt x="21959" y="283526"/>
                </a:lnTo>
                <a:lnTo>
                  <a:pt x="60219" y="321160"/>
                </a:lnTo>
                <a:lnTo>
                  <a:pt x="111101" y="340169"/>
                </a:lnTo>
                <a:lnTo>
                  <a:pt x="140934" y="342545"/>
                </a:lnTo>
                <a:lnTo>
                  <a:pt x="154351" y="342017"/>
                </a:lnTo>
                <a:lnTo>
                  <a:pt x="192009" y="334097"/>
                </a:lnTo>
                <a:lnTo>
                  <a:pt x="228491" y="311439"/>
                </a:lnTo>
                <a:lnTo>
                  <a:pt x="215022" y="284942"/>
                </a:lnTo>
                <a:lnTo>
                  <a:pt x="146696" y="284942"/>
                </a:lnTo>
                <a:lnTo>
                  <a:pt x="129487" y="283526"/>
                </a:lnTo>
                <a:lnTo>
                  <a:pt x="87940" y="262285"/>
                </a:lnTo>
                <a:lnTo>
                  <a:pt x="66699" y="220451"/>
                </a:lnTo>
                <a:lnTo>
                  <a:pt x="65283" y="203530"/>
                </a:lnTo>
                <a:lnTo>
                  <a:pt x="66603" y="185241"/>
                </a:lnTo>
                <a:lnTo>
                  <a:pt x="86404" y="143622"/>
                </a:lnTo>
                <a:lnTo>
                  <a:pt x="124926" y="123461"/>
                </a:lnTo>
                <a:lnTo>
                  <a:pt x="140551" y="122117"/>
                </a:lnTo>
                <a:lnTo>
                  <a:pt x="205236" y="122117"/>
                </a:lnTo>
                <a:lnTo>
                  <a:pt x="222731" y="92549"/>
                </a:lnTo>
                <a:lnTo>
                  <a:pt x="187785" y="72195"/>
                </a:lnTo>
                <a:lnTo>
                  <a:pt x="153008" y="64995"/>
                </a:lnTo>
                <a:lnTo>
                  <a:pt x="140551" y="64515"/>
                </a:lnTo>
                <a:close/>
              </a:path>
              <a:path w="4466590" h="342900">
                <a:moveTo>
                  <a:pt x="205067" y="265357"/>
                </a:moveTo>
                <a:lnTo>
                  <a:pt x="191626" y="273925"/>
                </a:lnTo>
                <a:lnTo>
                  <a:pt x="177417" y="280046"/>
                </a:lnTo>
                <a:lnTo>
                  <a:pt x="162440" y="283718"/>
                </a:lnTo>
                <a:lnTo>
                  <a:pt x="146696" y="284942"/>
                </a:lnTo>
                <a:lnTo>
                  <a:pt x="215022" y="284942"/>
                </a:lnTo>
                <a:lnTo>
                  <a:pt x="205067" y="265357"/>
                </a:lnTo>
                <a:close/>
              </a:path>
              <a:path w="4466590" h="342900">
                <a:moveTo>
                  <a:pt x="205236" y="122117"/>
                </a:moveTo>
                <a:lnTo>
                  <a:pt x="140551" y="122117"/>
                </a:lnTo>
                <a:lnTo>
                  <a:pt x="154496" y="123149"/>
                </a:lnTo>
                <a:lnTo>
                  <a:pt x="168296" y="126246"/>
                </a:lnTo>
                <a:lnTo>
                  <a:pt x="181953" y="131406"/>
                </a:lnTo>
                <a:lnTo>
                  <a:pt x="195466" y="138631"/>
                </a:lnTo>
                <a:lnTo>
                  <a:pt x="205236" y="122117"/>
                </a:lnTo>
                <a:close/>
              </a:path>
              <a:path w="4466590" h="342900">
                <a:moveTo>
                  <a:pt x="304089" y="273805"/>
                </a:moveTo>
                <a:lnTo>
                  <a:pt x="282584" y="326032"/>
                </a:lnTo>
                <a:lnTo>
                  <a:pt x="286424" y="329104"/>
                </a:lnTo>
                <a:lnTo>
                  <a:pt x="292312" y="331920"/>
                </a:lnTo>
                <a:lnTo>
                  <a:pt x="300249" y="334481"/>
                </a:lnTo>
                <a:lnTo>
                  <a:pt x="308185" y="336785"/>
                </a:lnTo>
                <a:lnTo>
                  <a:pt x="315865" y="337937"/>
                </a:lnTo>
                <a:lnTo>
                  <a:pt x="323290" y="337937"/>
                </a:lnTo>
                <a:lnTo>
                  <a:pt x="368604" y="322576"/>
                </a:lnTo>
                <a:lnTo>
                  <a:pt x="394598" y="289454"/>
                </a:lnTo>
                <a:lnTo>
                  <a:pt x="399029" y="280334"/>
                </a:lnTo>
                <a:lnTo>
                  <a:pt x="317018" y="280334"/>
                </a:lnTo>
                <a:lnTo>
                  <a:pt x="310745" y="278158"/>
                </a:lnTo>
                <a:lnTo>
                  <a:pt x="304089" y="273805"/>
                </a:lnTo>
                <a:close/>
              </a:path>
              <a:path w="4466590" h="342900">
                <a:moveTo>
                  <a:pt x="300249" y="69123"/>
                </a:moveTo>
                <a:lnTo>
                  <a:pt x="230741" y="69123"/>
                </a:lnTo>
                <a:lnTo>
                  <a:pt x="346331" y="261517"/>
                </a:lnTo>
                <a:lnTo>
                  <a:pt x="342875" y="269581"/>
                </a:lnTo>
                <a:lnTo>
                  <a:pt x="339547" y="276750"/>
                </a:lnTo>
                <a:lnTo>
                  <a:pt x="332891" y="280334"/>
                </a:lnTo>
                <a:lnTo>
                  <a:pt x="399029" y="280334"/>
                </a:lnTo>
                <a:lnTo>
                  <a:pt x="402014" y="274189"/>
                </a:lnTo>
                <a:lnTo>
                  <a:pt x="434462" y="200458"/>
                </a:lnTo>
                <a:lnTo>
                  <a:pt x="375901" y="200458"/>
                </a:lnTo>
                <a:lnTo>
                  <a:pt x="300249" y="69123"/>
                </a:lnTo>
                <a:close/>
              </a:path>
              <a:path w="4466590" h="342900">
                <a:moveTo>
                  <a:pt x="492259" y="69123"/>
                </a:moveTo>
                <a:lnTo>
                  <a:pt x="430431" y="69123"/>
                </a:lnTo>
                <a:lnTo>
                  <a:pt x="375901" y="200458"/>
                </a:lnTo>
                <a:lnTo>
                  <a:pt x="434462" y="200458"/>
                </a:lnTo>
                <a:lnTo>
                  <a:pt x="492259" y="69123"/>
                </a:lnTo>
                <a:close/>
              </a:path>
              <a:path w="4466590" h="342900">
                <a:moveTo>
                  <a:pt x="592554" y="69123"/>
                </a:moveTo>
                <a:lnTo>
                  <a:pt x="530727" y="69123"/>
                </a:lnTo>
                <a:lnTo>
                  <a:pt x="530727" y="337937"/>
                </a:lnTo>
                <a:lnTo>
                  <a:pt x="592170" y="337937"/>
                </a:lnTo>
                <a:lnTo>
                  <a:pt x="592170" y="167816"/>
                </a:lnTo>
                <a:lnTo>
                  <a:pt x="664818" y="167816"/>
                </a:lnTo>
                <a:lnTo>
                  <a:pt x="592554" y="69123"/>
                </a:lnTo>
                <a:close/>
              </a:path>
              <a:path w="4466590" h="342900">
                <a:moveTo>
                  <a:pt x="811830" y="166664"/>
                </a:moveTo>
                <a:lnTo>
                  <a:pt x="750387" y="166664"/>
                </a:lnTo>
                <a:lnTo>
                  <a:pt x="750387" y="337937"/>
                </a:lnTo>
                <a:lnTo>
                  <a:pt x="811830" y="337937"/>
                </a:lnTo>
                <a:lnTo>
                  <a:pt x="811830" y="166664"/>
                </a:lnTo>
                <a:close/>
              </a:path>
              <a:path w="4466590" h="342900">
                <a:moveTo>
                  <a:pt x="664818" y="167816"/>
                </a:moveTo>
                <a:lnTo>
                  <a:pt x="592170" y="167816"/>
                </a:lnTo>
                <a:lnTo>
                  <a:pt x="666670" y="271501"/>
                </a:lnTo>
                <a:lnTo>
                  <a:pt x="675502" y="271501"/>
                </a:lnTo>
                <a:lnTo>
                  <a:pt x="739140" y="182409"/>
                </a:lnTo>
                <a:lnTo>
                  <a:pt x="675502" y="182409"/>
                </a:lnTo>
                <a:lnTo>
                  <a:pt x="664818" y="167816"/>
                </a:lnTo>
                <a:close/>
              </a:path>
              <a:path w="4466590" h="342900">
                <a:moveTo>
                  <a:pt x="811830" y="69123"/>
                </a:moveTo>
                <a:lnTo>
                  <a:pt x="753843" y="69123"/>
                </a:lnTo>
                <a:lnTo>
                  <a:pt x="675502" y="182409"/>
                </a:lnTo>
                <a:lnTo>
                  <a:pt x="739140" y="182409"/>
                </a:lnTo>
                <a:lnTo>
                  <a:pt x="750387" y="166664"/>
                </a:lnTo>
                <a:lnTo>
                  <a:pt x="811830" y="166664"/>
                </a:lnTo>
                <a:lnTo>
                  <a:pt x="811830" y="69123"/>
                </a:lnTo>
                <a:close/>
              </a:path>
              <a:path w="4466590" h="342900">
                <a:moveTo>
                  <a:pt x="942821" y="69123"/>
                </a:moveTo>
                <a:lnTo>
                  <a:pt x="880990" y="69123"/>
                </a:lnTo>
                <a:lnTo>
                  <a:pt x="880990" y="337937"/>
                </a:lnTo>
                <a:lnTo>
                  <a:pt x="942434" y="337937"/>
                </a:lnTo>
                <a:lnTo>
                  <a:pt x="942434" y="167816"/>
                </a:lnTo>
                <a:lnTo>
                  <a:pt x="1015086" y="167816"/>
                </a:lnTo>
                <a:lnTo>
                  <a:pt x="942821" y="69123"/>
                </a:lnTo>
                <a:close/>
              </a:path>
              <a:path w="4466590" h="342900">
                <a:moveTo>
                  <a:pt x="1162102" y="166664"/>
                </a:moveTo>
                <a:lnTo>
                  <a:pt x="1100659" y="166664"/>
                </a:lnTo>
                <a:lnTo>
                  <a:pt x="1100659" y="337937"/>
                </a:lnTo>
                <a:lnTo>
                  <a:pt x="1162102" y="337937"/>
                </a:lnTo>
                <a:lnTo>
                  <a:pt x="1162102" y="166664"/>
                </a:lnTo>
                <a:close/>
              </a:path>
              <a:path w="4466590" h="342900">
                <a:moveTo>
                  <a:pt x="1015086" y="167816"/>
                </a:moveTo>
                <a:lnTo>
                  <a:pt x="942434" y="167816"/>
                </a:lnTo>
                <a:lnTo>
                  <a:pt x="1016934" y="271501"/>
                </a:lnTo>
                <a:lnTo>
                  <a:pt x="1025771" y="271501"/>
                </a:lnTo>
                <a:lnTo>
                  <a:pt x="1089412" y="182409"/>
                </a:lnTo>
                <a:lnTo>
                  <a:pt x="1025771" y="182409"/>
                </a:lnTo>
                <a:lnTo>
                  <a:pt x="1015086" y="167816"/>
                </a:lnTo>
                <a:close/>
              </a:path>
              <a:path w="4466590" h="342900">
                <a:moveTo>
                  <a:pt x="1162102" y="69123"/>
                </a:moveTo>
                <a:lnTo>
                  <a:pt x="1104115" y="69123"/>
                </a:lnTo>
                <a:lnTo>
                  <a:pt x="1025771" y="182409"/>
                </a:lnTo>
                <a:lnTo>
                  <a:pt x="1089412" y="182409"/>
                </a:lnTo>
                <a:lnTo>
                  <a:pt x="1100659" y="166664"/>
                </a:lnTo>
                <a:lnTo>
                  <a:pt x="1162102" y="166664"/>
                </a:lnTo>
                <a:lnTo>
                  <a:pt x="1162102" y="69123"/>
                </a:lnTo>
                <a:close/>
              </a:path>
              <a:path w="4466590" h="342900">
                <a:moveTo>
                  <a:pt x="1363363" y="69123"/>
                </a:moveTo>
                <a:lnTo>
                  <a:pt x="1308454" y="69123"/>
                </a:lnTo>
                <a:lnTo>
                  <a:pt x="1196698" y="337937"/>
                </a:lnTo>
                <a:lnTo>
                  <a:pt x="1258529" y="337937"/>
                </a:lnTo>
                <a:lnTo>
                  <a:pt x="1280800" y="281486"/>
                </a:lnTo>
                <a:lnTo>
                  <a:pt x="1451650" y="281486"/>
                </a:lnTo>
                <a:lnTo>
                  <a:pt x="1427703" y="223883"/>
                </a:lnTo>
                <a:lnTo>
                  <a:pt x="1303847" y="223883"/>
                </a:lnTo>
                <a:lnTo>
                  <a:pt x="1334181" y="147847"/>
                </a:lnTo>
                <a:lnTo>
                  <a:pt x="1396092" y="147847"/>
                </a:lnTo>
                <a:lnTo>
                  <a:pt x="1363363" y="69123"/>
                </a:lnTo>
                <a:close/>
              </a:path>
              <a:path w="4466590" h="342900">
                <a:moveTo>
                  <a:pt x="1451650" y="281486"/>
                </a:moveTo>
                <a:lnTo>
                  <a:pt x="1387174" y="281486"/>
                </a:lnTo>
                <a:lnTo>
                  <a:pt x="1409446" y="337937"/>
                </a:lnTo>
                <a:lnTo>
                  <a:pt x="1475119" y="337937"/>
                </a:lnTo>
                <a:lnTo>
                  <a:pt x="1451650" y="281486"/>
                </a:lnTo>
                <a:close/>
              </a:path>
              <a:path w="4466590" h="342900">
                <a:moveTo>
                  <a:pt x="1396092" y="147847"/>
                </a:moveTo>
                <a:lnTo>
                  <a:pt x="1334181" y="147847"/>
                </a:lnTo>
                <a:lnTo>
                  <a:pt x="1364138" y="223883"/>
                </a:lnTo>
                <a:lnTo>
                  <a:pt x="1427703" y="223883"/>
                </a:lnTo>
                <a:lnTo>
                  <a:pt x="1396092" y="147847"/>
                </a:lnTo>
                <a:close/>
              </a:path>
              <a:path w="4466590" h="342900">
                <a:moveTo>
                  <a:pt x="1648234" y="69123"/>
                </a:moveTo>
                <a:lnTo>
                  <a:pt x="1586404" y="69123"/>
                </a:lnTo>
                <a:lnTo>
                  <a:pt x="1586404" y="337937"/>
                </a:lnTo>
                <a:lnTo>
                  <a:pt x="1647847" y="337937"/>
                </a:lnTo>
                <a:lnTo>
                  <a:pt x="1647847" y="167816"/>
                </a:lnTo>
                <a:lnTo>
                  <a:pt x="1720499" y="167816"/>
                </a:lnTo>
                <a:lnTo>
                  <a:pt x="1648234" y="69123"/>
                </a:lnTo>
                <a:close/>
              </a:path>
              <a:path w="4466590" h="342900">
                <a:moveTo>
                  <a:pt x="1867505" y="166664"/>
                </a:moveTo>
                <a:lnTo>
                  <a:pt x="1806062" y="166664"/>
                </a:lnTo>
                <a:lnTo>
                  <a:pt x="1806062" y="337937"/>
                </a:lnTo>
                <a:lnTo>
                  <a:pt x="1867505" y="337937"/>
                </a:lnTo>
                <a:lnTo>
                  <a:pt x="1867505" y="166664"/>
                </a:lnTo>
                <a:close/>
              </a:path>
              <a:path w="4466590" h="342900">
                <a:moveTo>
                  <a:pt x="1720499" y="167816"/>
                </a:moveTo>
                <a:lnTo>
                  <a:pt x="1647847" y="167816"/>
                </a:lnTo>
                <a:lnTo>
                  <a:pt x="1722347" y="271501"/>
                </a:lnTo>
                <a:lnTo>
                  <a:pt x="1731184" y="271501"/>
                </a:lnTo>
                <a:lnTo>
                  <a:pt x="1794816" y="182409"/>
                </a:lnTo>
                <a:lnTo>
                  <a:pt x="1731184" y="182409"/>
                </a:lnTo>
                <a:lnTo>
                  <a:pt x="1720499" y="167816"/>
                </a:lnTo>
                <a:close/>
              </a:path>
              <a:path w="4466590" h="342900">
                <a:moveTo>
                  <a:pt x="1867505" y="69123"/>
                </a:moveTo>
                <a:lnTo>
                  <a:pt x="1809517" y="69123"/>
                </a:lnTo>
                <a:lnTo>
                  <a:pt x="1731184" y="182409"/>
                </a:lnTo>
                <a:lnTo>
                  <a:pt x="1794816" y="182409"/>
                </a:lnTo>
                <a:lnTo>
                  <a:pt x="1806062" y="166664"/>
                </a:lnTo>
                <a:lnTo>
                  <a:pt x="1867505" y="166664"/>
                </a:lnTo>
                <a:lnTo>
                  <a:pt x="1867505" y="69123"/>
                </a:lnTo>
                <a:close/>
              </a:path>
              <a:path w="4466590" h="342900">
                <a:moveTo>
                  <a:pt x="1998119" y="69123"/>
                </a:moveTo>
                <a:lnTo>
                  <a:pt x="1936676" y="69123"/>
                </a:lnTo>
                <a:lnTo>
                  <a:pt x="1936676" y="337937"/>
                </a:lnTo>
                <a:lnTo>
                  <a:pt x="1990433" y="337937"/>
                </a:lnTo>
                <a:lnTo>
                  <a:pt x="2062960" y="236171"/>
                </a:lnTo>
                <a:lnTo>
                  <a:pt x="1998119" y="236171"/>
                </a:lnTo>
                <a:lnTo>
                  <a:pt x="1998119" y="69123"/>
                </a:lnTo>
                <a:close/>
              </a:path>
              <a:path w="4466590" h="342900">
                <a:moveTo>
                  <a:pt x="2170930" y="170888"/>
                </a:moveTo>
                <a:lnTo>
                  <a:pt x="2109487" y="170888"/>
                </a:lnTo>
                <a:lnTo>
                  <a:pt x="2109487" y="337937"/>
                </a:lnTo>
                <a:lnTo>
                  <a:pt x="2170930" y="337937"/>
                </a:lnTo>
                <a:lnTo>
                  <a:pt x="2170930" y="170888"/>
                </a:lnTo>
                <a:close/>
              </a:path>
              <a:path w="4466590" h="342900">
                <a:moveTo>
                  <a:pt x="2170930" y="69123"/>
                </a:moveTo>
                <a:lnTo>
                  <a:pt x="2117162" y="69123"/>
                </a:lnTo>
                <a:lnTo>
                  <a:pt x="1998119" y="236171"/>
                </a:lnTo>
                <a:lnTo>
                  <a:pt x="2062960" y="236171"/>
                </a:lnTo>
                <a:lnTo>
                  <a:pt x="2109487" y="170888"/>
                </a:lnTo>
                <a:lnTo>
                  <a:pt x="2170930" y="170888"/>
                </a:lnTo>
                <a:lnTo>
                  <a:pt x="2170930" y="69123"/>
                </a:lnTo>
                <a:close/>
              </a:path>
              <a:path w="4466590" h="342900">
                <a:moveTo>
                  <a:pt x="2301513" y="69123"/>
                </a:moveTo>
                <a:lnTo>
                  <a:pt x="2240070" y="69123"/>
                </a:lnTo>
                <a:lnTo>
                  <a:pt x="2240070" y="337937"/>
                </a:lnTo>
                <a:lnTo>
                  <a:pt x="2301513" y="337937"/>
                </a:lnTo>
                <a:lnTo>
                  <a:pt x="2301513" y="210058"/>
                </a:lnTo>
                <a:lnTo>
                  <a:pt x="2374910" y="210058"/>
                </a:lnTo>
                <a:lnTo>
                  <a:pt x="2362181" y="193161"/>
                </a:lnTo>
                <a:lnTo>
                  <a:pt x="2367810" y="186249"/>
                </a:lnTo>
                <a:lnTo>
                  <a:pt x="2301513" y="186249"/>
                </a:lnTo>
                <a:lnTo>
                  <a:pt x="2301513" y="69123"/>
                </a:lnTo>
                <a:close/>
              </a:path>
              <a:path w="4466590" h="342900">
                <a:moveTo>
                  <a:pt x="2374910" y="210058"/>
                </a:moveTo>
                <a:lnTo>
                  <a:pt x="2301513" y="210058"/>
                </a:lnTo>
                <a:lnTo>
                  <a:pt x="2393290" y="337937"/>
                </a:lnTo>
                <a:lnTo>
                  <a:pt x="2471246" y="337937"/>
                </a:lnTo>
                <a:lnTo>
                  <a:pt x="2374910" y="210058"/>
                </a:lnTo>
                <a:close/>
              </a:path>
              <a:path w="4466590" h="342900">
                <a:moveTo>
                  <a:pt x="2463183" y="69123"/>
                </a:moveTo>
                <a:lnTo>
                  <a:pt x="2389447" y="69123"/>
                </a:lnTo>
                <a:lnTo>
                  <a:pt x="2301513" y="186249"/>
                </a:lnTo>
                <a:lnTo>
                  <a:pt x="2367810" y="186249"/>
                </a:lnTo>
                <a:lnTo>
                  <a:pt x="2463183" y="69123"/>
                </a:lnTo>
                <a:close/>
              </a:path>
              <a:path w="4466590" h="342900">
                <a:moveTo>
                  <a:pt x="2591753" y="68571"/>
                </a:moveTo>
                <a:lnTo>
                  <a:pt x="2555516" y="68571"/>
                </a:lnTo>
                <a:lnTo>
                  <a:pt x="2520820" y="69123"/>
                </a:lnTo>
                <a:lnTo>
                  <a:pt x="2505957" y="69123"/>
                </a:lnTo>
                <a:lnTo>
                  <a:pt x="2505957" y="337937"/>
                </a:lnTo>
                <a:lnTo>
                  <a:pt x="2567400" y="337937"/>
                </a:lnTo>
                <a:lnTo>
                  <a:pt x="2567400" y="246540"/>
                </a:lnTo>
                <a:lnTo>
                  <a:pt x="2612425" y="246540"/>
                </a:lnTo>
                <a:lnTo>
                  <a:pt x="2654807" y="233003"/>
                </a:lnTo>
                <a:lnTo>
                  <a:pt x="2689993" y="192297"/>
                </a:lnTo>
                <a:lnTo>
                  <a:pt x="2690668" y="190089"/>
                </a:lnTo>
                <a:lnTo>
                  <a:pt x="2591462" y="190089"/>
                </a:lnTo>
                <a:lnTo>
                  <a:pt x="2582471" y="189609"/>
                </a:lnTo>
                <a:lnTo>
                  <a:pt x="2575200" y="189009"/>
                </a:lnTo>
                <a:lnTo>
                  <a:pt x="2567400" y="188169"/>
                </a:lnTo>
                <a:lnTo>
                  <a:pt x="2567400" y="126725"/>
                </a:lnTo>
                <a:lnTo>
                  <a:pt x="2581221" y="126725"/>
                </a:lnTo>
                <a:lnTo>
                  <a:pt x="2585577" y="126470"/>
                </a:lnTo>
                <a:lnTo>
                  <a:pt x="2588771" y="126342"/>
                </a:lnTo>
                <a:lnTo>
                  <a:pt x="2590823" y="126342"/>
                </a:lnTo>
                <a:lnTo>
                  <a:pt x="2594017" y="125958"/>
                </a:lnTo>
                <a:lnTo>
                  <a:pt x="2691532" y="125958"/>
                </a:lnTo>
                <a:lnTo>
                  <a:pt x="2690378" y="121925"/>
                </a:lnTo>
                <a:lnTo>
                  <a:pt x="2656104" y="82612"/>
                </a:lnTo>
                <a:lnTo>
                  <a:pt x="2614631" y="69939"/>
                </a:lnTo>
                <a:lnTo>
                  <a:pt x="2591753" y="68571"/>
                </a:lnTo>
                <a:close/>
              </a:path>
              <a:path w="4466590" h="342900">
                <a:moveTo>
                  <a:pt x="2612425" y="246540"/>
                </a:moveTo>
                <a:lnTo>
                  <a:pt x="2567400" y="246540"/>
                </a:lnTo>
                <a:lnTo>
                  <a:pt x="2573013" y="247044"/>
                </a:lnTo>
                <a:lnTo>
                  <a:pt x="2579876" y="247404"/>
                </a:lnTo>
                <a:lnTo>
                  <a:pt x="2590692" y="247692"/>
                </a:lnTo>
                <a:lnTo>
                  <a:pt x="2597347" y="247692"/>
                </a:lnTo>
                <a:lnTo>
                  <a:pt x="2612425" y="246540"/>
                </a:lnTo>
                <a:close/>
              </a:path>
              <a:path w="4466590" h="342900">
                <a:moveTo>
                  <a:pt x="2691532" y="125958"/>
                </a:moveTo>
                <a:lnTo>
                  <a:pt x="2594279" y="125958"/>
                </a:lnTo>
                <a:lnTo>
                  <a:pt x="2610576" y="127902"/>
                </a:lnTo>
                <a:lnTo>
                  <a:pt x="2622215" y="133734"/>
                </a:lnTo>
                <a:lnTo>
                  <a:pt x="2629197" y="143455"/>
                </a:lnTo>
                <a:lnTo>
                  <a:pt x="2631524" y="157064"/>
                </a:lnTo>
                <a:lnTo>
                  <a:pt x="2630876" y="164816"/>
                </a:lnTo>
                <a:lnTo>
                  <a:pt x="2609500" y="188169"/>
                </a:lnTo>
                <a:lnTo>
                  <a:pt x="2609300" y="188169"/>
                </a:lnTo>
                <a:lnTo>
                  <a:pt x="2602832" y="189609"/>
                </a:lnTo>
                <a:lnTo>
                  <a:pt x="2602582" y="189609"/>
                </a:lnTo>
                <a:lnTo>
                  <a:pt x="2595430" y="190089"/>
                </a:lnTo>
                <a:lnTo>
                  <a:pt x="2690668" y="190089"/>
                </a:lnTo>
                <a:lnTo>
                  <a:pt x="2695105" y="175568"/>
                </a:lnTo>
                <a:lnTo>
                  <a:pt x="2696810" y="157447"/>
                </a:lnTo>
                <a:lnTo>
                  <a:pt x="2695202" y="138774"/>
                </a:lnTo>
                <a:lnTo>
                  <a:pt x="2691752" y="126725"/>
                </a:lnTo>
                <a:lnTo>
                  <a:pt x="2691642" y="126342"/>
                </a:lnTo>
                <a:lnTo>
                  <a:pt x="2691532" y="125958"/>
                </a:lnTo>
                <a:close/>
              </a:path>
              <a:path w="4466590" h="342900">
                <a:moveTo>
                  <a:pt x="2870375" y="64515"/>
                </a:moveTo>
                <a:lnTo>
                  <a:pt x="2812864" y="74499"/>
                </a:lnTo>
                <a:lnTo>
                  <a:pt x="2767069" y="104453"/>
                </a:lnTo>
                <a:lnTo>
                  <a:pt x="2737403" y="148999"/>
                </a:lnTo>
                <a:lnTo>
                  <a:pt x="2727510" y="203530"/>
                </a:lnTo>
                <a:lnTo>
                  <a:pt x="2729929" y="232523"/>
                </a:lnTo>
                <a:lnTo>
                  <a:pt x="2730007" y="233459"/>
                </a:lnTo>
                <a:lnTo>
                  <a:pt x="2749982" y="283958"/>
                </a:lnTo>
                <a:lnTo>
                  <a:pt x="2789008" y="321160"/>
                </a:lnTo>
                <a:lnTo>
                  <a:pt x="2840466" y="340169"/>
                </a:lnTo>
                <a:lnTo>
                  <a:pt x="2870375" y="342545"/>
                </a:lnTo>
                <a:lnTo>
                  <a:pt x="2899072" y="340169"/>
                </a:lnTo>
                <a:lnTo>
                  <a:pt x="2899678" y="340169"/>
                </a:lnTo>
                <a:lnTo>
                  <a:pt x="2926822" y="332752"/>
                </a:lnTo>
                <a:lnTo>
                  <a:pt x="2951015" y="320512"/>
                </a:lnTo>
                <a:lnTo>
                  <a:pt x="2972518" y="303375"/>
                </a:lnTo>
                <a:lnTo>
                  <a:pt x="2988205" y="284942"/>
                </a:lnTo>
                <a:lnTo>
                  <a:pt x="2870375" y="284942"/>
                </a:lnTo>
                <a:lnTo>
                  <a:pt x="2855212" y="283526"/>
                </a:lnTo>
                <a:lnTo>
                  <a:pt x="2854855" y="283526"/>
                </a:lnTo>
                <a:lnTo>
                  <a:pt x="2840320" y="279086"/>
                </a:lnTo>
                <a:lnTo>
                  <a:pt x="2805540" y="248964"/>
                </a:lnTo>
                <a:lnTo>
                  <a:pt x="2792796" y="203530"/>
                </a:lnTo>
                <a:lnTo>
                  <a:pt x="2794165" y="186321"/>
                </a:lnTo>
                <a:lnTo>
                  <a:pt x="2814691" y="144775"/>
                </a:lnTo>
                <a:lnTo>
                  <a:pt x="2854219" y="123533"/>
                </a:lnTo>
                <a:lnTo>
                  <a:pt x="2870375" y="122117"/>
                </a:lnTo>
                <a:lnTo>
                  <a:pt x="2989702" y="122117"/>
                </a:lnTo>
                <a:lnTo>
                  <a:pt x="2972906" y="102533"/>
                </a:lnTo>
                <a:lnTo>
                  <a:pt x="2951661" y="85900"/>
                </a:lnTo>
                <a:lnTo>
                  <a:pt x="2927491" y="74019"/>
                </a:lnTo>
                <a:lnTo>
                  <a:pt x="2900852" y="67011"/>
                </a:lnTo>
                <a:lnTo>
                  <a:pt x="2901911" y="67011"/>
                </a:lnTo>
                <a:lnTo>
                  <a:pt x="2870375" y="64515"/>
                </a:lnTo>
                <a:close/>
              </a:path>
              <a:path w="4466590" h="342900">
                <a:moveTo>
                  <a:pt x="2989702" y="122117"/>
                </a:moveTo>
                <a:lnTo>
                  <a:pt x="2870375" y="122117"/>
                </a:lnTo>
                <a:lnTo>
                  <a:pt x="2886070" y="123533"/>
                </a:lnTo>
                <a:lnTo>
                  <a:pt x="2900517" y="127782"/>
                </a:lnTo>
                <a:lnTo>
                  <a:pt x="2935415" y="156800"/>
                </a:lnTo>
                <a:lnTo>
                  <a:pt x="2947943" y="203530"/>
                </a:lnTo>
                <a:lnTo>
                  <a:pt x="2946707" y="219971"/>
                </a:lnTo>
                <a:lnTo>
                  <a:pt x="2946671" y="220451"/>
                </a:lnTo>
                <a:lnTo>
                  <a:pt x="2927588" y="262285"/>
                </a:lnTo>
                <a:lnTo>
                  <a:pt x="2887774" y="283526"/>
                </a:lnTo>
                <a:lnTo>
                  <a:pt x="2870375" y="284942"/>
                </a:lnTo>
                <a:lnTo>
                  <a:pt x="2988205" y="284942"/>
                </a:lnTo>
                <a:lnTo>
                  <a:pt x="2990329" y="282446"/>
                </a:lnTo>
                <a:lnTo>
                  <a:pt x="3003052" y="258829"/>
                </a:lnTo>
                <a:lnTo>
                  <a:pt x="3010685" y="232523"/>
                </a:lnTo>
                <a:lnTo>
                  <a:pt x="3013229" y="203530"/>
                </a:lnTo>
                <a:lnTo>
                  <a:pt x="3010828" y="175016"/>
                </a:lnTo>
                <a:lnTo>
                  <a:pt x="3010709" y="173600"/>
                </a:lnTo>
                <a:lnTo>
                  <a:pt x="3003147" y="146791"/>
                </a:lnTo>
                <a:lnTo>
                  <a:pt x="2990546" y="123102"/>
                </a:lnTo>
                <a:lnTo>
                  <a:pt x="2989702" y="122117"/>
                </a:lnTo>
                <a:close/>
              </a:path>
              <a:path w="4466590" h="342900">
                <a:moveTo>
                  <a:pt x="3073604" y="252300"/>
                </a:moveTo>
                <a:lnTo>
                  <a:pt x="3040192" y="294159"/>
                </a:lnTo>
                <a:lnTo>
                  <a:pt x="3058024" y="315328"/>
                </a:lnTo>
                <a:lnTo>
                  <a:pt x="3080032" y="330448"/>
                </a:lnTo>
                <a:lnTo>
                  <a:pt x="3106216" y="339521"/>
                </a:lnTo>
                <a:lnTo>
                  <a:pt x="3136576" y="342545"/>
                </a:lnTo>
                <a:lnTo>
                  <a:pt x="3155035" y="341177"/>
                </a:lnTo>
                <a:lnTo>
                  <a:pt x="3203778" y="320656"/>
                </a:lnTo>
                <a:lnTo>
                  <a:pt x="3229271" y="284942"/>
                </a:lnTo>
                <a:lnTo>
                  <a:pt x="3133896" y="284942"/>
                </a:lnTo>
                <a:lnTo>
                  <a:pt x="3118460" y="282902"/>
                </a:lnTo>
                <a:lnTo>
                  <a:pt x="3103267" y="276782"/>
                </a:lnTo>
                <a:lnTo>
                  <a:pt x="3088315" y="266581"/>
                </a:lnTo>
                <a:lnTo>
                  <a:pt x="3073604" y="252300"/>
                </a:lnTo>
                <a:close/>
              </a:path>
              <a:path w="4466590" h="342900">
                <a:moveTo>
                  <a:pt x="3220801" y="122117"/>
                </a:moveTo>
                <a:lnTo>
                  <a:pt x="3140806" y="122117"/>
                </a:lnTo>
                <a:lnTo>
                  <a:pt x="3147969" y="124294"/>
                </a:lnTo>
                <a:lnTo>
                  <a:pt x="3153089" y="128646"/>
                </a:lnTo>
                <a:lnTo>
                  <a:pt x="3158471" y="132742"/>
                </a:lnTo>
                <a:lnTo>
                  <a:pt x="3161162" y="138886"/>
                </a:lnTo>
                <a:lnTo>
                  <a:pt x="3161162" y="154759"/>
                </a:lnTo>
                <a:lnTo>
                  <a:pt x="3158083" y="160776"/>
                </a:lnTo>
                <a:lnTo>
                  <a:pt x="3145801" y="169480"/>
                </a:lnTo>
                <a:lnTo>
                  <a:pt x="3137864" y="171656"/>
                </a:lnTo>
                <a:lnTo>
                  <a:pt x="3105090" y="171656"/>
                </a:lnTo>
                <a:lnTo>
                  <a:pt x="3105090" y="229259"/>
                </a:lnTo>
                <a:lnTo>
                  <a:pt x="3129665" y="229259"/>
                </a:lnTo>
                <a:lnTo>
                  <a:pt x="3139243" y="229715"/>
                </a:lnTo>
                <a:lnTo>
                  <a:pt x="3171528" y="248076"/>
                </a:lnTo>
                <a:lnTo>
                  <a:pt x="3171528" y="265997"/>
                </a:lnTo>
                <a:lnTo>
                  <a:pt x="3133896" y="284942"/>
                </a:lnTo>
                <a:lnTo>
                  <a:pt x="3229271" y="284942"/>
                </a:lnTo>
                <a:lnTo>
                  <a:pt x="3231147" y="279686"/>
                </a:lnTo>
                <a:lnTo>
                  <a:pt x="3232971" y="262669"/>
                </a:lnTo>
                <a:lnTo>
                  <a:pt x="3230211" y="239796"/>
                </a:lnTo>
                <a:lnTo>
                  <a:pt x="3221930" y="221483"/>
                </a:lnTo>
                <a:lnTo>
                  <a:pt x="3208128" y="207730"/>
                </a:lnTo>
                <a:lnTo>
                  <a:pt x="3188805" y="198538"/>
                </a:lnTo>
                <a:lnTo>
                  <a:pt x="3188805" y="197386"/>
                </a:lnTo>
                <a:lnTo>
                  <a:pt x="3203593" y="185457"/>
                </a:lnTo>
                <a:lnTo>
                  <a:pt x="3214155" y="171944"/>
                </a:lnTo>
                <a:lnTo>
                  <a:pt x="3220493" y="156848"/>
                </a:lnTo>
                <a:lnTo>
                  <a:pt x="3222605" y="140167"/>
                </a:lnTo>
                <a:lnTo>
                  <a:pt x="3221258" y="124294"/>
                </a:lnTo>
                <a:lnTo>
                  <a:pt x="3221188" y="123462"/>
                </a:lnTo>
                <a:lnTo>
                  <a:pt x="3220801" y="122117"/>
                </a:lnTo>
                <a:close/>
              </a:path>
              <a:path w="4466590" h="342900">
                <a:moveTo>
                  <a:pt x="3139655" y="64515"/>
                </a:moveTo>
                <a:lnTo>
                  <a:pt x="3099185" y="71427"/>
                </a:lnTo>
                <a:lnTo>
                  <a:pt x="3065056" y="90724"/>
                </a:lnTo>
                <a:lnTo>
                  <a:pt x="3048642" y="108677"/>
                </a:lnTo>
                <a:lnTo>
                  <a:pt x="3083971" y="150151"/>
                </a:lnTo>
                <a:lnTo>
                  <a:pt x="3094433" y="137886"/>
                </a:lnTo>
                <a:lnTo>
                  <a:pt x="3105857" y="129126"/>
                </a:lnTo>
                <a:lnTo>
                  <a:pt x="3118244" y="123869"/>
                </a:lnTo>
                <a:lnTo>
                  <a:pt x="3131592" y="122117"/>
                </a:lnTo>
                <a:lnTo>
                  <a:pt x="3220801" y="122117"/>
                </a:lnTo>
                <a:lnTo>
                  <a:pt x="3216938" y="108677"/>
                </a:lnTo>
                <a:lnTo>
                  <a:pt x="3187679" y="75963"/>
                </a:lnTo>
                <a:lnTo>
                  <a:pt x="3157535" y="65787"/>
                </a:lnTo>
                <a:lnTo>
                  <a:pt x="3139655" y="64515"/>
                </a:lnTo>
                <a:close/>
              </a:path>
              <a:path w="4466590" h="342900">
                <a:moveTo>
                  <a:pt x="3422599" y="69123"/>
                </a:moveTo>
                <a:lnTo>
                  <a:pt x="3367679" y="69123"/>
                </a:lnTo>
                <a:lnTo>
                  <a:pt x="3255934" y="337937"/>
                </a:lnTo>
                <a:lnTo>
                  <a:pt x="3317754" y="337937"/>
                </a:lnTo>
                <a:lnTo>
                  <a:pt x="3340036" y="281486"/>
                </a:lnTo>
                <a:lnTo>
                  <a:pt x="3510878" y="281486"/>
                </a:lnTo>
                <a:lnTo>
                  <a:pt x="3486932" y="223883"/>
                </a:lnTo>
                <a:lnTo>
                  <a:pt x="3363072" y="223883"/>
                </a:lnTo>
                <a:lnTo>
                  <a:pt x="3393406" y="147847"/>
                </a:lnTo>
                <a:lnTo>
                  <a:pt x="3455324" y="147847"/>
                </a:lnTo>
                <a:lnTo>
                  <a:pt x="3422599" y="69123"/>
                </a:lnTo>
                <a:close/>
              </a:path>
              <a:path w="4466590" h="342900">
                <a:moveTo>
                  <a:pt x="3510878" y="281486"/>
                </a:moveTo>
                <a:lnTo>
                  <a:pt x="3446410" y="281486"/>
                </a:lnTo>
                <a:lnTo>
                  <a:pt x="3468681" y="337937"/>
                </a:lnTo>
                <a:lnTo>
                  <a:pt x="3534344" y="337937"/>
                </a:lnTo>
                <a:lnTo>
                  <a:pt x="3510878" y="281486"/>
                </a:lnTo>
                <a:close/>
              </a:path>
              <a:path w="4466590" h="342900">
                <a:moveTo>
                  <a:pt x="3455324" y="147847"/>
                </a:moveTo>
                <a:lnTo>
                  <a:pt x="3393406" y="147847"/>
                </a:lnTo>
                <a:lnTo>
                  <a:pt x="3423363" y="223883"/>
                </a:lnTo>
                <a:lnTo>
                  <a:pt x="3486932" y="223883"/>
                </a:lnTo>
                <a:lnTo>
                  <a:pt x="3455324" y="147847"/>
                </a:lnTo>
                <a:close/>
              </a:path>
              <a:path w="4466590" h="342900">
                <a:moveTo>
                  <a:pt x="3630205" y="69123"/>
                </a:moveTo>
                <a:lnTo>
                  <a:pt x="3568762" y="69123"/>
                </a:lnTo>
                <a:lnTo>
                  <a:pt x="3568762" y="337937"/>
                </a:lnTo>
                <a:lnTo>
                  <a:pt x="3622520" y="337937"/>
                </a:lnTo>
                <a:lnTo>
                  <a:pt x="3695040" y="236171"/>
                </a:lnTo>
                <a:lnTo>
                  <a:pt x="3630205" y="236171"/>
                </a:lnTo>
                <a:lnTo>
                  <a:pt x="3630205" y="69123"/>
                </a:lnTo>
                <a:close/>
              </a:path>
              <a:path w="4466590" h="342900">
                <a:moveTo>
                  <a:pt x="3803006" y="170888"/>
                </a:moveTo>
                <a:lnTo>
                  <a:pt x="3741563" y="170888"/>
                </a:lnTo>
                <a:lnTo>
                  <a:pt x="3741563" y="337937"/>
                </a:lnTo>
                <a:lnTo>
                  <a:pt x="3803006" y="337937"/>
                </a:lnTo>
                <a:lnTo>
                  <a:pt x="3803006" y="170888"/>
                </a:lnTo>
                <a:close/>
              </a:path>
              <a:path w="4466590" h="342900">
                <a:moveTo>
                  <a:pt x="3803006" y="69123"/>
                </a:moveTo>
                <a:lnTo>
                  <a:pt x="3749249" y="69123"/>
                </a:lnTo>
                <a:lnTo>
                  <a:pt x="3630205" y="236171"/>
                </a:lnTo>
                <a:lnTo>
                  <a:pt x="3695040" y="236171"/>
                </a:lnTo>
                <a:lnTo>
                  <a:pt x="3741563" y="170888"/>
                </a:lnTo>
                <a:lnTo>
                  <a:pt x="3803006" y="170888"/>
                </a:lnTo>
                <a:lnTo>
                  <a:pt x="3803006" y="69123"/>
                </a:lnTo>
                <a:close/>
              </a:path>
              <a:path w="4466590" h="342900">
                <a:moveTo>
                  <a:pt x="3668602" y="0"/>
                </a:moveTo>
                <a:lnTo>
                  <a:pt x="3611002" y="0"/>
                </a:lnTo>
                <a:lnTo>
                  <a:pt x="3612228" y="12160"/>
                </a:lnTo>
                <a:lnTo>
                  <a:pt x="3612345" y="13320"/>
                </a:lnTo>
                <a:lnTo>
                  <a:pt x="3616278" y="24961"/>
                </a:lnTo>
                <a:lnTo>
                  <a:pt x="3616376" y="25249"/>
                </a:lnTo>
                <a:lnTo>
                  <a:pt x="3623096" y="35785"/>
                </a:lnTo>
                <a:lnTo>
                  <a:pt x="3658424" y="57314"/>
                </a:lnTo>
                <a:lnTo>
                  <a:pt x="3692413" y="61443"/>
                </a:lnTo>
                <a:lnTo>
                  <a:pt x="3709044" y="60411"/>
                </a:lnTo>
                <a:lnTo>
                  <a:pt x="3709315" y="60411"/>
                </a:lnTo>
                <a:lnTo>
                  <a:pt x="3724303" y="57314"/>
                </a:lnTo>
                <a:lnTo>
                  <a:pt x="3724520" y="57314"/>
                </a:lnTo>
                <a:lnTo>
                  <a:pt x="3738424" y="51938"/>
                </a:lnTo>
                <a:lnTo>
                  <a:pt x="3750400" y="44546"/>
                </a:lnTo>
                <a:lnTo>
                  <a:pt x="3760262" y="35425"/>
                </a:lnTo>
                <a:lnTo>
                  <a:pt x="3767197" y="24961"/>
                </a:lnTo>
                <a:lnTo>
                  <a:pt x="3769152" y="19200"/>
                </a:lnTo>
                <a:lnTo>
                  <a:pt x="3683711" y="19200"/>
                </a:lnTo>
                <a:lnTo>
                  <a:pt x="3677565" y="17793"/>
                </a:lnTo>
                <a:lnTo>
                  <a:pt x="3670392" y="12160"/>
                </a:lnTo>
                <a:lnTo>
                  <a:pt x="3668694" y="7423"/>
                </a:lnTo>
                <a:lnTo>
                  <a:pt x="3668602" y="0"/>
                </a:lnTo>
                <a:close/>
              </a:path>
              <a:path w="4466590" h="342900">
                <a:moveTo>
                  <a:pt x="3772285" y="0"/>
                </a:moveTo>
                <a:lnTo>
                  <a:pt x="3714684" y="0"/>
                </a:lnTo>
                <a:lnTo>
                  <a:pt x="3714684" y="7423"/>
                </a:lnTo>
                <a:lnTo>
                  <a:pt x="3713144" y="12160"/>
                </a:lnTo>
                <a:lnTo>
                  <a:pt x="3713019" y="12544"/>
                </a:lnTo>
                <a:lnTo>
                  <a:pt x="3709690" y="15360"/>
                </a:lnTo>
                <a:lnTo>
                  <a:pt x="3706360" y="17920"/>
                </a:lnTo>
                <a:lnTo>
                  <a:pt x="3700601" y="19200"/>
                </a:lnTo>
                <a:lnTo>
                  <a:pt x="3769152" y="19200"/>
                </a:lnTo>
                <a:lnTo>
                  <a:pt x="3771148" y="13320"/>
                </a:lnTo>
                <a:lnTo>
                  <a:pt x="3771255" y="12544"/>
                </a:lnTo>
                <a:lnTo>
                  <a:pt x="3772285" y="0"/>
                </a:lnTo>
                <a:close/>
              </a:path>
              <a:path w="4466590" h="342900">
                <a:moveTo>
                  <a:pt x="3933976" y="69123"/>
                </a:moveTo>
                <a:lnTo>
                  <a:pt x="3872145" y="69123"/>
                </a:lnTo>
                <a:lnTo>
                  <a:pt x="3872145" y="337937"/>
                </a:lnTo>
                <a:lnTo>
                  <a:pt x="3933589" y="337937"/>
                </a:lnTo>
                <a:lnTo>
                  <a:pt x="3933589" y="167816"/>
                </a:lnTo>
                <a:lnTo>
                  <a:pt x="4006241" y="167816"/>
                </a:lnTo>
                <a:lnTo>
                  <a:pt x="3933976" y="69123"/>
                </a:lnTo>
                <a:close/>
              </a:path>
              <a:path w="4466590" h="342900">
                <a:moveTo>
                  <a:pt x="4153247" y="166664"/>
                </a:moveTo>
                <a:lnTo>
                  <a:pt x="4091804" y="166664"/>
                </a:lnTo>
                <a:lnTo>
                  <a:pt x="4091804" y="337937"/>
                </a:lnTo>
                <a:lnTo>
                  <a:pt x="4153247" y="337937"/>
                </a:lnTo>
                <a:lnTo>
                  <a:pt x="4153247" y="166664"/>
                </a:lnTo>
                <a:close/>
              </a:path>
              <a:path w="4466590" h="342900">
                <a:moveTo>
                  <a:pt x="4006241" y="167816"/>
                </a:moveTo>
                <a:lnTo>
                  <a:pt x="3933589" y="167816"/>
                </a:lnTo>
                <a:lnTo>
                  <a:pt x="4008089" y="271501"/>
                </a:lnTo>
                <a:lnTo>
                  <a:pt x="4016926" y="271501"/>
                </a:lnTo>
                <a:lnTo>
                  <a:pt x="4080558" y="182409"/>
                </a:lnTo>
                <a:lnTo>
                  <a:pt x="4016926" y="182409"/>
                </a:lnTo>
                <a:lnTo>
                  <a:pt x="4006241" y="167816"/>
                </a:lnTo>
                <a:close/>
              </a:path>
              <a:path w="4466590" h="342900">
                <a:moveTo>
                  <a:pt x="4153247" y="69123"/>
                </a:moveTo>
                <a:lnTo>
                  <a:pt x="4095259" y="69123"/>
                </a:lnTo>
                <a:lnTo>
                  <a:pt x="4016926" y="182409"/>
                </a:lnTo>
                <a:lnTo>
                  <a:pt x="4080558" y="182409"/>
                </a:lnTo>
                <a:lnTo>
                  <a:pt x="4091804" y="166664"/>
                </a:lnTo>
                <a:lnTo>
                  <a:pt x="4153247" y="166664"/>
                </a:lnTo>
                <a:lnTo>
                  <a:pt x="4153247" y="69123"/>
                </a:lnTo>
                <a:close/>
              </a:path>
              <a:path w="4466590" h="342900">
                <a:moveTo>
                  <a:pt x="4354518" y="69123"/>
                </a:moveTo>
                <a:lnTo>
                  <a:pt x="4299609" y="69123"/>
                </a:lnTo>
                <a:lnTo>
                  <a:pt x="4187853" y="337937"/>
                </a:lnTo>
                <a:lnTo>
                  <a:pt x="4249684" y="337937"/>
                </a:lnTo>
                <a:lnTo>
                  <a:pt x="4271955" y="281486"/>
                </a:lnTo>
                <a:lnTo>
                  <a:pt x="4442805" y="281486"/>
                </a:lnTo>
                <a:lnTo>
                  <a:pt x="4418858" y="223883"/>
                </a:lnTo>
                <a:lnTo>
                  <a:pt x="4294991" y="223883"/>
                </a:lnTo>
                <a:lnTo>
                  <a:pt x="4325336" y="147847"/>
                </a:lnTo>
                <a:lnTo>
                  <a:pt x="4387247" y="147847"/>
                </a:lnTo>
                <a:lnTo>
                  <a:pt x="4354518" y="69123"/>
                </a:lnTo>
                <a:close/>
              </a:path>
              <a:path w="4466590" h="342900">
                <a:moveTo>
                  <a:pt x="4442805" y="281486"/>
                </a:moveTo>
                <a:lnTo>
                  <a:pt x="4378329" y="281486"/>
                </a:lnTo>
                <a:lnTo>
                  <a:pt x="4400601" y="337937"/>
                </a:lnTo>
                <a:lnTo>
                  <a:pt x="4466274" y="337937"/>
                </a:lnTo>
                <a:lnTo>
                  <a:pt x="4442805" y="281486"/>
                </a:lnTo>
                <a:close/>
              </a:path>
              <a:path w="4466590" h="342900">
                <a:moveTo>
                  <a:pt x="4387247" y="147847"/>
                </a:moveTo>
                <a:lnTo>
                  <a:pt x="4325336" y="147847"/>
                </a:lnTo>
                <a:lnTo>
                  <a:pt x="4355283" y="223883"/>
                </a:lnTo>
                <a:lnTo>
                  <a:pt x="4418858" y="223883"/>
                </a:lnTo>
                <a:lnTo>
                  <a:pt x="4387247" y="147847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6" name="object 18"/>
          <p:cNvSpPr/>
          <p:nvPr/>
        </p:nvSpPr>
        <p:spPr>
          <a:xfrm>
            <a:off x="3159720" y="6186960"/>
            <a:ext cx="2268360" cy="319680"/>
          </a:xfrm>
          <a:custGeom>
            <a:avLst/>
            <a:gdLst>
              <a:gd name="textAreaLeft" fmla="*/ 0 w 2268360"/>
              <a:gd name="textAreaRight" fmla="*/ 2268720 w 2268360"/>
              <a:gd name="textAreaTop" fmla="*/ 0 h 319680"/>
              <a:gd name="textAreaBottom" fmla="*/ 320040 h 319680"/>
            </a:gdLst>
            <a:ahLst/>
            <a:rect l="textAreaLeft" t="textAreaTop" r="textAreaRight" b="textAreaBottom"/>
            <a:pathLst>
              <a:path w="2268854" h="320040">
                <a:moveTo>
                  <a:pt x="281876" y="215818"/>
                </a:moveTo>
                <a:lnTo>
                  <a:pt x="0" y="215818"/>
                </a:lnTo>
                <a:lnTo>
                  <a:pt x="0" y="319504"/>
                </a:lnTo>
                <a:lnTo>
                  <a:pt x="57610" y="319504"/>
                </a:lnTo>
                <a:lnTo>
                  <a:pt x="57610" y="273421"/>
                </a:lnTo>
                <a:lnTo>
                  <a:pt x="281876" y="273421"/>
                </a:lnTo>
                <a:lnTo>
                  <a:pt x="281876" y="215818"/>
                </a:lnTo>
                <a:close/>
              </a:path>
              <a:path w="2268854" h="320040">
                <a:moveTo>
                  <a:pt x="281876" y="273421"/>
                </a:moveTo>
                <a:lnTo>
                  <a:pt x="224275" y="273421"/>
                </a:lnTo>
                <a:lnTo>
                  <a:pt x="224275" y="319504"/>
                </a:lnTo>
                <a:lnTo>
                  <a:pt x="281876" y="319504"/>
                </a:lnTo>
                <a:lnTo>
                  <a:pt x="281876" y="273421"/>
                </a:lnTo>
                <a:close/>
              </a:path>
              <a:path w="2268854" h="320040">
                <a:moveTo>
                  <a:pt x="245395" y="4608"/>
                </a:moveTo>
                <a:lnTo>
                  <a:pt x="69893" y="4608"/>
                </a:lnTo>
                <a:lnTo>
                  <a:pt x="67589" y="58370"/>
                </a:lnTo>
                <a:lnTo>
                  <a:pt x="65480" y="86860"/>
                </a:lnTo>
                <a:lnTo>
                  <a:pt x="57800" y="137358"/>
                </a:lnTo>
                <a:lnTo>
                  <a:pt x="46301" y="178305"/>
                </a:lnTo>
                <a:lnTo>
                  <a:pt x="28805" y="215818"/>
                </a:lnTo>
                <a:lnTo>
                  <a:pt x="96394" y="215818"/>
                </a:lnTo>
                <a:lnTo>
                  <a:pt x="112907" y="173576"/>
                </a:lnTo>
                <a:lnTo>
                  <a:pt x="123419" y="123750"/>
                </a:lnTo>
                <a:lnTo>
                  <a:pt x="129420" y="62210"/>
                </a:lnTo>
                <a:lnTo>
                  <a:pt x="245395" y="62210"/>
                </a:lnTo>
                <a:lnTo>
                  <a:pt x="245395" y="4608"/>
                </a:lnTo>
                <a:close/>
              </a:path>
              <a:path w="2268854" h="320040">
                <a:moveTo>
                  <a:pt x="245395" y="62210"/>
                </a:moveTo>
                <a:lnTo>
                  <a:pt x="183952" y="62210"/>
                </a:lnTo>
                <a:lnTo>
                  <a:pt x="183952" y="215818"/>
                </a:lnTo>
                <a:lnTo>
                  <a:pt x="245395" y="215818"/>
                </a:lnTo>
                <a:lnTo>
                  <a:pt x="245395" y="62210"/>
                </a:lnTo>
                <a:close/>
              </a:path>
              <a:path w="2268854" h="320040">
                <a:moveTo>
                  <a:pt x="440897" y="0"/>
                </a:moveTo>
                <a:lnTo>
                  <a:pt x="383390" y="9984"/>
                </a:lnTo>
                <a:lnTo>
                  <a:pt x="337591" y="39938"/>
                </a:lnTo>
                <a:lnTo>
                  <a:pt x="307930" y="84484"/>
                </a:lnTo>
                <a:lnTo>
                  <a:pt x="298043" y="139015"/>
                </a:lnTo>
                <a:lnTo>
                  <a:pt x="300460" y="168008"/>
                </a:lnTo>
                <a:lnTo>
                  <a:pt x="300538" y="168944"/>
                </a:lnTo>
                <a:lnTo>
                  <a:pt x="320505" y="219443"/>
                </a:lnTo>
                <a:lnTo>
                  <a:pt x="359530" y="256645"/>
                </a:lnTo>
                <a:lnTo>
                  <a:pt x="410988" y="275654"/>
                </a:lnTo>
                <a:lnTo>
                  <a:pt x="440897" y="278030"/>
                </a:lnTo>
                <a:lnTo>
                  <a:pt x="469594" y="275654"/>
                </a:lnTo>
                <a:lnTo>
                  <a:pt x="470201" y="275654"/>
                </a:lnTo>
                <a:lnTo>
                  <a:pt x="497344" y="268237"/>
                </a:lnTo>
                <a:lnTo>
                  <a:pt x="521537" y="255997"/>
                </a:lnTo>
                <a:lnTo>
                  <a:pt x="543041" y="238860"/>
                </a:lnTo>
                <a:lnTo>
                  <a:pt x="558727" y="220427"/>
                </a:lnTo>
                <a:lnTo>
                  <a:pt x="440897" y="220427"/>
                </a:lnTo>
                <a:lnTo>
                  <a:pt x="425738" y="219011"/>
                </a:lnTo>
                <a:lnTo>
                  <a:pt x="425382" y="219011"/>
                </a:lnTo>
                <a:lnTo>
                  <a:pt x="410846" y="214570"/>
                </a:lnTo>
                <a:lnTo>
                  <a:pt x="376067" y="184449"/>
                </a:lnTo>
                <a:lnTo>
                  <a:pt x="363318" y="139015"/>
                </a:lnTo>
                <a:lnTo>
                  <a:pt x="364687" y="121806"/>
                </a:lnTo>
                <a:lnTo>
                  <a:pt x="385213" y="80259"/>
                </a:lnTo>
                <a:lnTo>
                  <a:pt x="424743" y="59018"/>
                </a:lnTo>
                <a:lnTo>
                  <a:pt x="440897" y="57602"/>
                </a:lnTo>
                <a:lnTo>
                  <a:pt x="560224" y="57602"/>
                </a:lnTo>
                <a:lnTo>
                  <a:pt x="543428" y="38017"/>
                </a:lnTo>
                <a:lnTo>
                  <a:pt x="522189" y="21385"/>
                </a:lnTo>
                <a:lnTo>
                  <a:pt x="498021" y="9504"/>
                </a:lnTo>
                <a:lnTo>
                  <a:pt x="471380" y="2496"/>
                </a:lnTo>
                <a:lnTo>
                  <a:pt x="472440" y="2496"/>
                </a:lnTo>
                <a:lnTo>
                  <a:pt x="440897" y="0"/>
                </a:lnTo>
                <a:close/>
              </a:path>
              <a:path w="2268854" h="320040">
                <a:moveTo>
                  <a:pt x="560224" y="57602"/>
                </a:moveTo>
                <a:lnTo>
                  <a:pt x="440897" y="57602"/>
                </a:lnTo>
                <a:lnTo>
                  <a:pt x="456592" y="59018"/>
                </a:lnTo>
                <a:lnTo>
                  <a:pt x="471039" y="63266"/>
                </a:lnTo>
                <a:lnTo>
                  <a:pt x="505938" y="92284"/>
                </a:lnTo>
                <a:lnTo>
                  <a:pt x="518465" y="139015"/>
                </a:lnTo>
                <a:lnTo>
                  <a:pt x="517229" y="155455"/>
                </a:lnTo>
                <a:lnTo>
                  <a:pt x="517193" y="155935"/>
                </a:lnTo>
                <a:lnTo>
                  <a:pt x="498110" y="197769"/>
                </a:lnTo>
                <a:lnTo>
                  <a:pt x="458297" y="219011"/>
                </a:lnTo>
                <a:lnTo>
                  <a:pt x="440897" y="220427"/>
                </a:lnTo>
                <a:lnTo>
                  <a:pt x="558727" y="220427"/>
                </a:lnTo>
                <a:lnTo>
                  <a:pt x="560852" y="217931"/>
                </a:lnTo>
                <a:lnTo>
                  <a:pt x="573574" y="194313"/>
                </a:lnTo>
                <a:lnTo>
                  <a:pt x="581207" y="168008"/>
                </a:lnTo>
                <a:lnTo>
                  <a:pt x="583751" y="139015"/>
                </a:lnTo>
                <a:lnTo>
                  <a:pt x="581350" y="110501"/>
                </a:lnTo>
                <a:lnTo>
                  <a:pt x="581231" y="109085"/>
                </a:lnTo>
                <a:lnTo>
                  <a:pt x="573669" y="82276"/>
                </a:lnTo>
                <a:lnTo>
                  <a:pt x="561068" y="58586"/>
                </a:lnTo>
                <a:lnTo>
                  <a:pt x="560224" y="57602"/>
                </a:lnTo>
                <a:close/>
              </a:path>
              <a:path w="2268854" h="320040">
                <a:moveTo>
                  <a:pt x="712177" y="197769"/>
                </a:moveTo>
                <a:lnTo>
                  <a:pt x="679916" y="241932"/>
                </a:lnTo>
                <a:lnTo>
                  <a:pt x="686369" y="249780"/>
                </a:lnTo>
                <a:lnTo>
                  <a:pt x="694217" y="256813"/>
                </a:lnTo>
                <a:lnTo>
                  <a:pt x="736748" y="275630"/>
                </a:lnTo>
                <a:lnTo>
                  <a:pt x="759411" y="278030"/>
                </a:lnTo>
                <a:lnTo>
                  <a:pt x="779641" y="276470"/>
                </a:lnTo>
                <a:lnTo>
                  <a:pt x="829681" y="253068"/>
                </a:lnTo>
                <a:lnTo>
                  <a:pt x="851175" y="220427"/>
                </a:lnTo>
                <a:lnTo>
                  <a:pt x="760940" y="220427"/>
                </a:lnTo>
                <a:lnTo>
                  <a:pt x="754508" y="220019"/>
                </a:lnTo>
                <a:lnTo>
                  <a:pt x="716567" y="202378"/>
                </a:lnTo>
                <a:lnTo>
                  <a:pt x="712177" y="197769"/>
                </a:lnTo>
                <a:close/>
              </a:path>
              <a:path w="2268854" h="320040">
                <a:moveTo>
                  <a:pt x="851389" y="148231"/>
                </a:moveTo>
                <a:lnTo>
                  <a:pt x="746354" y="148231"/>
                </a:lnTo>
                <a:lnTo>
                  <a:pt x="757250" y="148903"/>
                </a:lnTo>
                <a:lnTo>
                  <a:pt x="766898" y="150919"/>
                </a:lnTo>
                <a:lnTo>
                  <a:pt x="795051" y="178425"/>
                </a:lnTo>
                <a:lnTo>
                  <a:pt x="795891" y="186633"/>
                </a:lnTo>
                <a:lnTo>
                  <a:pt x="795267" y="193785"/>
                </a:lnTo>
                <a:lnTo>
                  <a:pt x="760940" y="220427"/>
                </a:lnTo>
                <a:lnTo>
                  <a:pt x="851175" y="220427"/>
                </a:lnTo>
                <a:lnTo>
                  <a:pt x="855605" y="204682"/>
                </a:lnTo>
                <a:lnTo>
                  <a:pt x="857335" y="183945"/>
                </a:lnTo>
                <a:lnTo>
                  <a:pt x="855823" y="164840"/>
                </a:lnTo>
                <a:lnTo>
                  <a:pt x="851568" y="148903"/>
                </a:lnTo>
                <a:lnTo>
                  <a:pt x="851504" y="148663"/>
                </a:lnTo>
                <a:lnTo>
                  <a:pt x="851389" y="148231"/>
                </a:lnTo>
                <a:close/>
              </a:path>
              <a:path w="2268854" h="320040">
                <a:moveTo>
                  <a:pt x="851576" y="4608"/>
                </a:moveTo>
                <a:lnTo>
                  <a:pt x="718700" y="4608"/>
                </a:lnTo>
                <a:lnTo>
                  <a:pt x="700377" y="154279"/>
                </a:lnTo>
                <a:lnTo>
                  <a:pt x="700271" y="155143"/>
                </a:lnTo>
                <a:lnTo>
                  <a:pt x="708476" y="152119"/>
                </a:lnTo>
                <a:lnTo>
                  <a:pt x="718891" y="149959"/>
                </a:lnTo>
                <a:lnTo>
                  <a:pt x="731517" y="148663"/>
                </a:lnTo>
                <a:lnTo>
                  <a:pt x="746354" y="148231"/>
                </a:lnTo>
                <a:lnTo>
                  <a:pt x="851389" y="148231"/>
                </a:lnTo>
                <a:lnTo>
                  <a:pt x="851286" y="147847"/>
                </a:lnTo>
                <a:lnTo>
                  <a:pt x="820463" y="109781"/>
                </a:lnTo>
                <a:lnTo>
                  <a:pt x="773233" y="96388"/>
                </a:lnTo>
                <a:lnTo>
                  <a:pt x="764018" y="96388"/>
                </a:lnTo>
                <a:lnTo>
                  <a:pt x="769390" y="62210"/>
                </a:lnTo>
                <a:lnTo>
                  <a:pt x="851576" y="62210"/>
                </a:lnTo>
                <a:lnTo>
                  <a:pt x="851576" y="4608"/>
                </a:lnTo>
                <a:close/>
              </a:path>
              <a:path w="2268854" h="320040">
                <a:moveTo>
                  <a:pt x="1045852" y="4608"/>
                </a:moveTo>
                <a:lnTo>
                  <a:pt x="984022" y="4608"/>
                </a:lnTo>
                <a:lnTo>
                  <a:pt x="984022" y="273421"/>
                </a:lnTo>
                <a:lnTo>
                  <a:pt x="1045465" y="273421"/>
                </a:lnTo>
                <a:lnTo>
                  <a:pt x="1045465" y="103301"/>
                </a:lnTo>
                <a:lnTo>
                  <a:pt x="1118118" y="103301"/>
                </a:lnTo>
                <a:lnTo>
                  <a:pt x="1045852" y="4608"/>
                </a:lnTo>
                <a:close/>
              </a:path>
              <a:path w="2268854" h="320040">
                <a:moveTo>
                  <a:pt x="1265123" y="102149"/>
                </a:moveTo>
                <a:lnTo>
                  <a:pt x="1203680" y="102149"/>
                </a:lnTo>
                <a:lnTo>
                  <a:pt x="1203680" y="273421"/>
                </a:lnTo>
                <a:lnTo>
                  <a:pt x="1265123" y="273421"/>
                </a:lnTo>
                <a:lnTo>
                  <a:pt x="1265123" y="102149"/>
                </a:lnTo>
                <a:close/>
              </a:path>
              <a:path w="2268854" h="320040">
                <a:moveTo>
                  <a:pt x="1118118" y="103301"/>
                </a:moveTo>
                <a:lnTo>
                  <a:pt x="1045465" y="103301"/>
                </a:lnTo>
                <a:lnTo>
                  <a:pt x="1119965" y="206986"/>
                </a:lnTo>
                <a:lnTo>
                  <a:pt x="1128803" y="206986"/>
                </a:lnTo>
                <a:lnTo>
                  <a:pt x="1192435" y="117893"/>
                </a:lnTo>
                <a:lnTo>
                  <a:pt x="1128803" y="117893"/>
                </a:lnTo>
                <a:lnTo>
                  <a:pt x="1118118" y="103301"/>
                </a:lnTo>
                <a:close/>
              </a:path>
              <a:path w="2268854" h="320040">
                <a:moveTo>
                  <a:pt x="1265123" y="4608"/>
                </a:moveTo>
                <a:lnTo>
                  <a:pt x="1207136" y="4608"/>
                </a:lnTo>
                <a:lnTo>
                  <a:pt x="1128803" y="117893"/>
                </a:lnTo>
                <a:lnTo>
                  <a:pt x="1192435" y="117893"/>
                </a:lnTo>
                <a:lnTo>
                  <a:pt x="1203680" y="102149"/>
                </a:lnTo>
                <a:lnTo>
                  <a:pt x="1265123" y="102149"/>
                </a:lnTo>
                <a:lnTo>
                  <a:pt x="1265123" y="4608"/>
                </a:lnTo>
                <a:close/>
              </a:path>
              <a:path w="2268854" h="320040">
                <a:moveTo>
                  <a:pt x="1546654" y="4608"/>
                </a:moveTo>
                <a:lnTo>
                  <a:pt x="1368471" y="4608"/>
                </a:lnTo>
                <a:lnTo>
                  <a:pt x="1364628" y="58370"/>
                </a:lnTo>
                <a:lnTo>
                  <a:pt x="1361197" y="97828"/>
                </a:lnTo>
                <a:lnTo>
                  <a:pt x="1352174" y="157735"/>
                </a:lnTo>
                <a:lnTo>
                  <a:pt x="1337870" y="197842"/>
                </a:lnTo>
                <a:lnTo>
                  <a:pt x="1318808" y="213002"/>
                </a:lnTo>
                <a:lnTo>
                  <a:pt x="1308548" y="213002"/>
                </a:lnTo>
                <a:lnTo>
                  <a:pt x="1307516" y="268045"/>
                </a:lnTo>
                <a:lnTo>
                  <a:pt x="1307415" y="273421"/>
                </a:lnTo>
                <a:lnTo>
                  <a:pt x="1323327" y="275246"/>
                </a:lnTo>
                <a:lnTo>
                  <a:pt x="1337656" y="274958"/>
                </a:lnTo>
                <a:lnTo>
                  <a:pt x="1381052" y="250476"/>
                </a:lnTo>
                <a:lnTo>
                  <a:pt x="1399679" y="213002"/>
                </a:lnTo>
                <a:lnTo>
                  <a:pt x="1314200" y="213002"/>
                </a:lnTo>
                <a:lnTo>
                  <a:pt x="1308567" y="211978"/>
                </a:lnTo>
                <a:lnTo>
                  <a:pt x="1400029" y="211978"/>
                </a:lnTo>
                <a:lnTo>
                  <a:pt x="1404330" y="199378"/>
                </a:lnTo>
                <a:lnTo>
                  <a:pt x="1410522" y="174632"/>
                </a:lnTo>
                <a:lnTo>
                  <a:pt x="1415850" y="145807"/>
                </a:lnTo>
                <a:lnTo>
                  <a:pt x="1420312" y="112901"/>
                </a:lnTo>
                <a:lnTo>
                  <a:pt x="1426071" y="62210"/>
                </a:lnTo>
                <a:lnTo>
                  <a:pt x="1546654" y="62210"/>
                </a:lnTo>
                <a:lnTo>
                  <a:pt x="1546654" y="4608"/>
                </a:lnTo>
                <a:close/>
              </a:path>
              <a:path w="2268854" h="320040">
                <a:moveTo>
                  <a:pt x="1546654" y="62210"/>
                </a:moveTo>
                <a:lnTo>
                  <a:pt x="1485211" y="62210"/>
                </a:lnTo>
                <a:lnTo>
                  <a:pt x="1485211" y="273421"/>
                </a:lnTo>
                <a:lnTo>
                  <a:pt x="1546654" y="273421"/>
                </a:lnTo>
                <a:lnTo>
                  <a:pt x="1546654" y="62210"/>
                </a:lnTo>
                <a:close/>
              </a:path>
              <a:path w="2268854" h="320040">
                <a:moveTo>
                  <a:pt x="1677373" y="4608"/>
                </a:moveTo>
                <a:lnTo>
                  <a:pt x="1615929" y="4608"/>
                </a:lnTo>
                <a:lnTo>
                  <a:pt x="1615929" y="273421"/>
                </a:lnTo>
                <a:lnTo>
                  <a:pt x="1677373" y="273421"/>
                </a:lnTo>
                <a:lnTo>
                  <a:pt x="1677373" y="165128"/>
                </a:lnTo>
                <a:lnTo>
                  <a:pt x="1836739" y="165128"/>
                </a:lnTo>
                <a:lnTo>
                  <a:pt x="1836739" y="107525"/>
                </a:lnTo>
                <a:lnTo>
                  <a:pt x="1677373" y="107525"/>
                </a:lnTo>
                <a:lnTo>
                  <a:pt x="1677373" y="4608"/>
                </a:lnTo>
                <a:close/>
              </a:path>
              <a:path w="2268854" h="320040">
                <a:moveTo>
                  <a:pt x="1836739" y="165128"/>
                </a:moveTo>
                <a:lnTo>
                  <a:pt x="1775296" y="165128"/>
                </a:lnTo>
                <a:lnTo>
                  <a:pt x="1775296" y="273421"/>
                </a:lnTo>
                <a:lnTo>
                  <a:pt x="1836739" y="273421"/>
                </a:lnTo>
                <a:lnTo>
                  <a:pt x="1836739" y="165128"/>
                </a:lnTo>
                <a:close/>
              </a:path>
              <a:path w="2268854" h="320040">
                <a:moveTo>
                  <a:pt x="1836739" y="4608"/>
                </a:moveTo>
                <a:lnTo>
                  <a:pt x="1775296" y="4608"/>
                </a:lnTo>
                <a:lnTo>
                  <a:pt x="1775296" y="107525"/>
                </a:lnTo>
                <a:lnTo>
                  <a:pt x="1836739" y="107525"/>
                </a:lnTo>
                <a:lnTo>
                  <a:pt x="1836739" y="4608"/>
                </a:lnTo>
                <a:close/>
              </a:path>
              <a:path w="2268854" h="320040">
                <a:moveTo>
                  <a:pt x="1925794" y="200458"/>
                </a:moveTo>
                <a:lnTo>
                  <a:pt x="1889404" y="223211"/>
                </a:lnTo>
                <a:lnTo>
                  <a:pt x="1886623" y="236556"/>
                </a:lnTo>
                <a:lnTo>
                  <a:pt x="1887280" y="244332"/>
                </a:lnTo>
                <a:lnTo>
                  <a:pt x="1917534" y="275030"/>
                </a:lnTo>
                <a:lnTo>
                  <a:pt x="1925794" y="275726"/>
                </a:lnTo>
                <a:lnTo>
                  <a:pt x="1933054" y="275030"/>
                </a:lnTo>
                <a:lnTo>
                  <a:pt x="1933228" y="275030"/>
                </a:lnTo>
                <a:lnTo>
                  <a:pt x="1939793" y="272941"/>
                </a:lnTo>
                <a:lnTo>
                  <a:pt x="1939933" y="272941"/>
                </a:lnTo>
                <a:lnTo>
                  <a:pt x="1946167" y="269245"/>
                </a:lnTo>
                <a:lnTo>
                  <a:pt x="1951521" y="264205"/>
                </a:lnTo>
                <a:lnTo>
                  <a:pt x="1956056" y="258157"/>
                </a:lnTo>
                <a:lnTo>
                  <a:pt x="1959296" y="251532"/>
                </a:lnTo>
                <a:lnTo>
                  <a:pt x="1961194" y="244500"/>
                </a:lnTo>
                <a:lnTo>
                  <a:pt x="1961240" y="244332"/>
                </a:lnTo>
                <a:lnTo>
                  <a:pt x="1945662" y="206722"/>
                </a:lnTo>
                <a:lnTo>
                  <a:pt x="1932992" y="201154"/>
                </a:lnTo>
                <a:lnTo>
                  <a:pt x="1925794" y="200458"/>
                </a:lnTo>
                <a:close/>
              </a:path>
              <a:path w="2268854" h="320040">
                <a:moveTo>
                  <a:pt x="2139086" y="232331"/>
                </a:moveTo>
                <a:lnTo>
                  <a:pt x="2077643" y="232331"/>
                </a:lnTo>
                <a:lnTo>
                  <a:pt x="2077643" y="273421"/>
                </a:lnTo>
                <a:lnTo>
                  <a:pt x="2139086" y="273421"/>
                </a:lnTo>
                <a:lnTo>
                  <a:pt x="2139086" y="232331"/>
                </a:lnTo>
                <a:close/>
              </a:path>
              <a:path w="2268854" h="320040">
                <a:moveTo>
                  <a:pt x="2198226" y="186249"/>
                </a:moveTo>
                <a:lnTo>
                  <a:pt x="2043079" y="186249"/>
                </a:lnTo>
                <a:lnTo>
                  <a:pt x="2043079" y="232331"/>
                </a:lnTo>
                <a:lnTo>
                  <a:pt x="2198226" y="232331"/>
                </a:lnTo>
                <a:lnTo>
                  <a:pt x="2198226" y="186249"/>
                </a:lnTo>
                <a:close/>
              </a:path>
              <a:path w="2268854" h="320040">
                <a:moveTo>
                  <a:pt x="2139086" y="163208"/>
                </a:moveTo>
                <a:lnTo>
                  <a:pt x="2077643" y="163208"/>
                </a:lnTo>
                <a:lnTo>
                  <a:pt x="2077643" y="186249"/>
                </a:lnTo>
                <a:lnTo>
                  <a:pt x="2139086" y="186249"/>
                </a:lnTo>
                <a:lnTo>
                  <a:pt x="2139086" y="163208"/>
                </a:lnTo>
                <a:close/>
              </a:path>
              <a:path w="2268854" h="320040">
                <a:moveTo>
                  <a:pt x="2263966" y="61443"/>
                </a:moveTo>
                <a:lnTo>
                  <a:pt x="2165965" y="61443"/>
                </a:lnTo>
                <a:lnTo>
                  <a:pt x="2176407" y="61955"/>
                </a:lnTo>
                <a:lnTo>
                  <a:pt x="2175244" y="61955"/>
                </a:lnTo>
                <a:lnTo>
                  <a:pt x="2203220" y="80132"/>
                </a:lnTo>
                <a:lnTo>
                  <a:pt x="2203220" y="90628"/>
                </a:lnTo>
                <a:lnTo>
                  <a:pt x="2200964" y="102221"/>
                </a:lnTo>
                <a:lnTo>
                  <a:pt x="2194196" y="110501"/>
                </a:lnTo>
                <a:lnTo>
                  <a:pt x="2182914" y="115469"/>
                </a:lnTo>
                <a:lnTo>
                  <a:pt x="2167117" y="117125"/>
                </a:lnTo>
                <a:lnTo>
                  <a:pt x="2043079" y="117125"/>
                </a:lnTo>
                <a:lnTo>
                  <a:pt x="2043079" y="163208"/>
                </a:lnTo>
                <a:lnTo>
                  <a:pt x="2169043" y="163208"/>
                </a:lnTo>
                <a:lnTo>
                  <a:pt x="2190860" y="161912"/>
                </a:lnTo>
                <a:lnTo>
                  <a:pt x="2241617" y="142471"/>
                </a:lnTo>
                <a:lnTo>
                  <a:pt x="2266826" y="102365"/>
                </a:lnTo>
                <a:lnTo>
                  <a:pt x="2268506" y="85252"/>
                </a:lnTo>
                <a:lnTo>
                  <a:pt x="2264112" y="62210"/>
                </a:lnTo>
                <a:lnTo>
                  <a:pt x="2264063" y="61955"/>
                </a:lnTo>
                <a:lnTo>
                  <a:pt x="2263966" y="61443"/>
                </a:lnTo>
                <a:close/>
              </a:path>
              <a:path w="2268854" h="320040">
                <a:moveTo>
                  <a:pt x="2161852" y="4056"/>
                </a:moveTo>
                <a:lnTo>
                  <a:pt x="2127204" y="4056"/>
                </a:lnTo>
                <a:lnTo>
                  <a:pt x="2092515" y="4608"/>
                </a:lnTo>
                <a:lnTo>
                  <a:pt x="2077643" y="4608"/>
                </a:lnTo>
                <a:lnTo>
                  <a:pt x="2077643" y="117125"/>
                </a:lnTo>
                <a:lnTo>
                  <a:pt x="2139086" y="117125"/>
                </a:lnTo>
                <a:lnTo>
                  <a:pt x="2139086" y="62210"/>
                </a:lnTo>
                <a:lnTo>
                  <a:pt x="2152908" y="62210"/>
                </a:lnTo>
                <a:lnTo>
                  <a:pt x="2157264" y="61955"/>
                </a:lnTo>
                <a:lnTo>
                  <a:pt x="2161444" y="61955"/>
                </a:lnTo>
                <a:lnTo>
                  <a:pt x="2165714" y="61443"/>
                </a:lnTo>
                <a:lnTo>
                  <a:pt x="2263966" y="61443"/>
                </a:lnTo>
                <a:lnTo>
                  <a:pt x="2261714" y="49634"/>
                </a:lnTo>
                <a:lnTo>
                  <a:pt x="2241336" y="24192"/>
                </a:lnTo>
                <a:lnTo>
                  <a:pt x="2207374" y="8927"/>
                </a:lnTo>
                <a:lnTo>
                  <a:pt x="2161852" y="405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7" name="object 19" descr=""/>
          <p:cNvPicPr/>
          <p:nvPr/>
        </p:nvPicPr>
        <p:blipFill>
          <a:blip r:embed="rId6"/>
          <a:stretch/>
        </p:blipFill>
        <p:spPr>
          <a:xfrm>
            <a:off x="8483040" y="6186960"/>
            <a:ext cx="3174120" cy="319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8" name="object 20"/>
          <p:cNvSpPr/>
          <p:nvPr/>
        </p:nvSpPr>
        <p:spPr>
          <a:xfrm>
            <a:off x="14326560" y="6186960"/>
            <a:ext cx="2970720" cy="319680"/>
          </a:xfrm>
          <a:custGeom>
            <a:avLst/>
            <a:gdLst>
              <a:gd name="textAreaLeft" fmla="*/ 0 w 2970720"/>
              <a:gd name="textAreaRight" fmla="*/ 2971080 w 2970720"/>
              <a:gd name="textAreaTop" fmla="*/ 0 h 319680"/>
              <a:gd name="textAreaBottom" fmla="*/ 320040 h 319680"/>
            </a:gdLst>
            <a:ahLst/>
            <a:rect l="textAreaLeft" t="textAreaTop" r="textAreaRight" b="textAreaBottom"/>
            <a:pathLst>
              <a:path w="2971165" h="320040">
                <a:moveTo>
                  <a:pt x="281876" y="215818"/>
                </a:moveTo>
                <a:lnTo>
                  <a:pt x="0" y="215818"/>
                </a:lnTo>
                <a:lnTo>
                  <a:pt x="0" y="319504"/>
                </a:lnTo>
                <a:lnTo>
                  <a:pt x="57610" y="319504"/>
                </a:lnTo>
                <a:lnTo>
                  <a:pt x="57610" y="273421"/>
                </a:lnTo>
                <a:lnTo>
                  <a:pt x="281876" y="273421"/>
                </a:lnTo>
                <a:lnTo>
                  <a:pt x="281876" y="215818"/>
                </a:lnTo>
                <a:close/>
              </a:path>
              <a:path w="2971165" h="320040">
                <a:moveTo>
                  <a:pt x="281876" y="273421"/>
                </a:moveTo>
                <a:lnTo>
                  <a:pt x="224275" y="273421"/>
                </a:lnTo>
                <a:lnTo>
                  <a:pt x="224275" y="319504"/>
                </a:lnTo>
                <a:lnTo>
                  <a:pt x="281876" y="319504"/>
                </a:lnTo>
                <a:lnTo>
                  <a:pt x="281876" y="273421"/>
                </a:lnTo>
                <a:close/>
              </a:path>
              <a:path w="2971165" h="320040">
                <a:moveTo>
                  <a:pt x="245395" y="4608"/>
                </a:moveTo>
                <a:lnTo>
                  <a:pt x="69893" y="4608"/>
                </a:lnTo>
                <a:lnTo>
                  <a:pt x="67589" y="58370"/>
                </a:lnTo>
                <a:lnTo>
                  <a:pt x="65480" y="86860"/>
                </a:lnTo>
                <a:lnTo>
                  <a:pt x="57800" y="137358"/>
                </a:lnTo>
                <a:lnTo>
                  <a:pt x="46301" y="178305"/>
                </a:lnTo>
                <a:lnTo>
                  <a:pt x="28805" y="215818"/>
                </a:lnTo>
                <a:lnTo>
                  <a:pt x="96394" y="215818"/>
                </a:lnTo>
                <a:lnTo>
                  <a:pt x="112907" y="173576"/>
                </a:lnTo>
                <a:lnTo>
                  <a:pt x="123419" y="123750"/>
                </a:lnTo>
                <a:lnTo>
                  <a:pt x="129420" y="62210"/>
                </a:lnTo>
                <a:lnTo>
                  <a:pt x="245395" y="62210"/>
                </a:lnTo>
                <a:lnTo>
                  <a:pt x="245395" y="4608"/>
                </a:lnTo>
                <a:close/>
              </a:path>
              <a:path w="2971165" h="320040">
                <a:moveTo>
                  <a:pt x="245395" y="62210"/>
                </a:moveTo>
                <a:lnTo>
                  <a:pt x="183952" y="62210"/>
                </a:lnTo>
                <a:lnTo>
                  <a:pt x="183952" y="215818"/>
                </a:lnTo>
                <a:lnTo>
                  <a:pt x="245395" y="215818"/>
                </a:lnTo>
                <a:lnTo>
                  <a:pt x="245395" y="62210"/>
                </a:lnTo>
                <a:close/>
              </a:path>
              <a:path w="2971165" h="320040">
                <a:moveTo>
                  <a:pt x="440897" y="0"/>
                </a:moveTo>
                <a:lnTo>
                  <a:pt x="383390" y="9984"/>
                </a:lnTo>
                <a:lnTo>
                  <a:pt x="337591" y="39938"/>
                </a:lnTo>
                <a:lnTo>
                  <a:pt x="307930" y="84484"/>
                </a:lnTo>
                <a:lnTo>
                  <a:pt x="298043" y="139015"/>
                </a:lnTo>
                <a:lnTo>
                  <a:pt x="300460" y="168008"/>
                </a:lnTo>
                <a:lnTo>
                  <a:pt x="300538" y="168944"/>
                </a:lnTo>
                <a:lnTo>
                  <a:pt x="320505" y="219443"/>
                </a:lnTo>
                <a:lnTo>
                  <a:pt x="359530" y="256645"/>
                </a:lnTo>
                <a:lnTo>
                  <a:pt x="410988" y="275654"/>
                </a:lnTo>
                <a:lnTo>
                  <a:pt x="440897" y="278030"/>
                </a:lnTo>
                <a:lnTo>
                  <a:pt x="469594" y="275654"/>
                </a:lnTo>
                <a:lnTo>
                  <a:pt x="470201" y="275654"/>
                </a:lnTo>
                <a:lnTo>
                  <a:pt x="497344" y="268237"/>
                </a:lnTo>
                <a:lnTo>
                  <a:pt x="521537" y="255997"/>
                </a:lnTo>
                <a:lnTo>
                  <a:pt x="543041" y="238860"/>
                </a:lnTo>
                <a:lnTo>
                  <a:pt x="558727" y="220427"/>
                </a:lnTo>
                <a:lnTo>
                  <a:pt x="440897" y="220427"/>
                </a:lnTo>
                <a:lnTo>
                  <a:pt x="425738" y="219011"/>
                </a:lnTo>
                <a:lnTo>
                  <a:pt x="425382" y="219011"/>
                </a:lnTo>
                <a:lnTo>
                  <a:pt x="410846" y="214570"/>
                </a:lnTo>
                <a:lnTo>
                  <a:pt x="376067" y="184449"/>
                </a:lnTo>
                <a:lnTo>
                  <a:pt x="363318" y="139015"/>
                </a:lnTo>
                <a:lnTo>
                  <a:pt x="364687" y="121806"/>
                </a:lnTo>
                <a:lnTo>
                  <a:pt x="385213" y="80259"/>
                </a:lnTo>
                <a:lnTo>
                  <a:pt x="424743" y="59018"/>
                </a:lnTo>
                <a:lnTo>
                  <a:pt x="440897" y="57602"/>
                </a:lnTo>
                <a:lnTo>
                  <a:pt x="560224" y="57602"/>
                </a:lnTo>
                <a:lnTo>
                  <a:pt x="543428" y="38017"/>
                </a:lnTo>
                <a:lnTo>
                  <a:pt x="522189" y="21385"/>
                </a:lnTo>
                <a:lnTo>
                  <a:pt x="498021" y="9504"/>
                </a:lnTo>
                <a:lnTo>
                  <a:pt x="471380" y="2496"/>
                </a:lnTo>
                <a:lnTo>
                  <a:pt x="472440" y="2496"/>
                </a:lnTo>
                <a:lnTo>
                  <a:pt x="440897" y="0"/>
                </a:lnTo>
                <a:close/>
              </a:path>
              <a:path w="2971165" h="320040">
                <a:moveTo>
                  <a:pt x="560224" y="57602"/>
                </a:moveTo>
                <a:lnTo>
                  <a:pt x="440897" y="57602"/>
                </a:lnTo>
                <a:lnTo>
                  <a:pt x="456592" y="59018"/>
                </a:lnTo>
                <a:lnTo>
                  <a:pt x="471039" y="63266"/>
                </a:lnTo>
                <a:lnTo>
                  <a:pt x="505938" y="92284"/>
                </a:lnTo>
                <a:lnTo>
                  <a:pt x="518465" y="139015"/>
                </a:lnTo>
                <a:lnTo>
                  <a:pt x="517229" y="155455"/>
                </a:lnTo>
                <a:lnTo>
                  <a:pt x="498110" y="197769"/>
                </a:lnTo>
                <a:lnTo>
                  <a:pt x="458297" y="219011"/>
                </a:lnTo>
                <a:lnTo>
                  <a:pt x="440897" y="220427"/>
                </a:lnTo>
                <a:lnTo>
                  <a:pt x="558727" y="220427"/>
                </a:lnTo>
                <a:lnTo>
                  <a:pt x="560852" y="217931"/>
                </a:lnTo>
                <a:lnTo>
                  <a:pt x="573574" y="194313"/>
                </a:lnTo>
                <a:lnTo>
                  <a:pt x="581207" y="168008"/>
                </a:lnTo>
                <a:lnTo>
                  <a:pt x="583751" y="139015"/>
                </a:lnTo>
                <a:lnTo>
                  <a:pt x="581350" y="110501"/>
                </a:lnTo>
                <a:lnTo>
                  <a:pt x="581231" y="109085"/>
                </a:lnTo>
                <a:lnTo>
                  <a:pt x="573669" y="82276"/>
                </a:lnTo>
                <a:lnTo>
                  <a:pt x="561068" y="58586"/>
                </a:lnTo>
                <a:lnTo>
                  <a:pt x="560224" y="57602"/>
                </a:lnTo>
                <a:close/>
              </a:path>
              <a:path w="2971165" h="320040">
                <a:moveTo>
                  <a:pt x="711789" y="190857"/>
                </a:moveTo>
                <a:lnTo>
                  <a:pt x="679916" y="233483"/>
                </a:lnTo>
                <a:lnTo>
                  <a:pt x="686564" y="243156"/>
                </a:lnTo>
                <a:lnTo>
                  <a:pt x="694603" y="251820"/>
                </a:lnTo>
                <a:lnTo>
                  <a:pt x="739821" y="275054"/>
                </a:lnTo>
                <a:lnTo>
                  <a:pt x="768625" y="278030"/>
                </a:lnTo>
                <a:lnTo>
                  <a:pt x="787536" y="276662"/>
                </a:lnTo>
                <a:lnTo>
                  <a:pt x="833911" y="256140"/>
                </a:lnTo>
                <a:lnTo>
                  <a:pt x="856439" y="220427"/>
                </a:lnTo>
                <a:lnTo>
                  <a:pt x="764782" y="220427"/>
                </a:lnTo>
                <a:lnTo>
                  <a:pt x="751565" y="218603"/>
                </a:lnTo>
                <a:lnTo>
                  <a:pt x="738324" y="213130"/>
                </a:lnTo>
                <a:lnTo>
                  <a:pt x="724892" y="203794"/>
                </a:lnTo>
                <a:lnTo>
                  <a:pt x="711789" y="190857"/>
                </a:lnTo>
                <a:close/>
              </a:path>
              <a:path w="2971165" h="320040">
                <a:moveTo>
                  <a:pt x="848593" y="57602"/>
                </a:moveTo>
                <a:lnTo>
                  <a:pt x="771819" y="57602"/>
                </a:lnTo>
                <a:lnTo>
                  <a:pt x="777965" y="59779"/>
                </a:lnTo>
                <a:lnTo>
                  <a:pt x="782059" y="64131"/>
                </a:lnTo>
                <a:lnTo>
                  <a:pt x="786164" y="68227"/>
                </a:lnTo>
                <a:lnTo>
                  <a:pt x="788206" y="73604"/>
                </a:lnTo>
                <a:lnTo>
                  <a:pt x="788206" y="88708"/>
                </a:lnTo>
                <a:lnTo>
                  <a:pt x="751338" y="107141"/>
                </a:lnTo>
                <a:lnTo>
                  <a:pt x="735977" y="107141"/>
                </a:lnTo>
                <a:lnTo>
                  <a:pt x="735977" y="164744"/>
                </a:lnTo>
                <a:lnTo>
                  <a:pt x="752877" y="164744"/>
                </a:lnTo>
                <a:lnTo>
                  <a:pt x="772872" y="166592"/>
                </a:lnTo>
                <a:lnTo>
                  <a:pt x="787151" y="172136"/>
                </a:lnTo>
                <a:lnTo>
                  <a:pt x="795717" y="181377"/>
                </a:lnTo>
                <a:lnTo>
                  <a:pt x="798572" y="194313"/>
                </a:lnTo>
                <a:lnTo>
                  <a:pt x="798572" y="201994"/>
                </a:lnTo>
                <a:lnTo>
                  <a:pt x="764782" y="220427"/>
                </a:lnTo>
                <a:lnTo>
                  <a:pt x="856439" y="220427"/>
                </a:lnTo>
                <a:lnTo>
                  <a:pt x="858384" y="214162"/>
                </a:lnTo>
                <a:lnTo>
                  <a:pt x="860015" y="196617"/>
                </a:lnTo>
                <a:lnTo>
                  <a:pt x="859177" y="184641"/>
                </a:lnTo>
                <a:lnTo>
                  <a:pt x="839382" y="146911"/>
                </a:lnTo>
                <a:lnTo>
                  <a:pt x="809713" y="132870"/>
                </a:lnTo>
                <a:lnTo>
                  <a:pt x="809713" y="131718"/>
                </a:lnTo>
                <a:lnTo>
                  <a:pt x="827187" y="121014"/>
                </a:lnTo>
                <a:lnTo>
                  <a:pt x="839666" y="106949"/>
                </a:lnTo>
                <a:lnTo>
                  <a:pt x="847154" y="89524"/>
                </a:lnTo>
                <a:lnTo>
                  <a:pt x="849649" y="68739"/>
                </a:lnTo>
                <a:lnTo>
                  <a:pt x="848593" y="57602"/>
                </a:lnTo>
                <a:close/>
              </a:path>
              <a:path w="2971165" h="320040">
                <a:moveTo>
                  <a:pt x="769002" y="0"/>
                </a:moveTo>
                <a:lnTo>
                  <a:pt x="741766" y="2520"/>
                </a:lnTo>
                <a:lnTo>
                  <a:pt x="718798" y="10080"/>
                </a:lnTo>
                <a:lnTo>
                  <a:pt x="700101" y="22681"/>
                </a:lnTo>
                <a:lnTo>
                  <a:pt x="685675" y="40322"/>
                </a:lnTo>
                <a:lnTo>
                  <a:pt x="717161" y="81796"/>
                </a:lnTo>
                <a:lnTo>
                  <a:pt x="727411" y="71211"/>
                </a:lnTo>
                <a:lnTo>
                  <a:pt x="738574" y="63650"/>
                </a:lnTo>
                <a:lnTo>
                  <a:pt x="750648" y="59114"/>
                </a:lnTo>
                <a:lnTo>
                  <a:pt x="763631" y="57602"/>
                </a:lnTo>
                <a:lnTo>
                  <a:pt x="848593" y="57602"/>
                </a:lnTo>
                <a:lnTo>
                  <a:pt x="848233" y="53810"/>
                </a:lnTo>
                <a:lnTo>
                  <a:pt x="826990" y="18817"/>
                </a:lnTo>
                <a:lnTo>
                  <a:pt x="786020" y="1176"/>
                </a:lnTo>
                <a:lnTo>
                  <a:pt x="769002" y="0"/>
                </a:lnTo>
                <a:close/>
              </a:path>
              <a:path w="2971165" h="320040">
                <a:moveTo>
                  <a:pt x="1028335" y="0"/>
                </a:moveTo>
                <a:lnTo>
                  <a:pt x="982928" y="20544"/>
                </a:lnTo>
                <a:lnTo>
                  <a:pt x="939625" y="57602"/>
                </a:lnTo>
                <a:lnTo>
                  <a:pt x="913633" y="96772"/>
                </a:lnTo>
                <a:lnTo>
                  <a:pt x="897767" y="144391"/>
                </a:lnTo>
                <a:lnTo>
                  <a:pt x="894695" y="178185"/>
                </a:lnTo>
                <a:lnTo>
                  <a:pt x="896399" y="198322"/>
                </a:lnTo>
                <a:lnTo>
                  <a:pt x="921961" y="249228"/>
                </a:lnTo>
                <a:lnTo>
                  <a:pt x="953735" y="270829"/>
                </a:lnTo>
                <a:lnTo>
                  <a:pt x="993770" y="278030"/>
                </a:lnTo>
                <a:lnTo>
                  <a:pt x="1011271" y="276542"/>
                </a:lnTo>
                <a:lnTo>
                  <a:pt x="1057140" y="254220"/>
                </a:lnTo>
                <a:lnTo>
                  <a:pt x="1079056" y="220427"/>
                </a:lnTo>
                <a:lnTo>
                  <a:pt x="994158" y="220427"/>
                </a:lnTo>
                <a:lnTo>
                  <a:pt x="985637" y="219731"/>
                </a:lnTo>
                <a:lnTo>
                  <a:pt x="978470" y="217739"/>
                </a:lnTo>
                <a:lnTo>
                  <a:pt x="978304" y="217739"/>
                </a:lnTo>
                <a:lnTo>
                  <a:pt x="971620" y="214162"/>
                </a:lnTo>
                <a:lnTo>
                  <a:pt x="956138" y="178569"/>
                </a:lnTo>
                <a:lnTo>
                  <a:pt x="963168" y="170336"/>
                </a:lnTo>
                <a:lnTo>
                  <a:pt x="971208" y="164456"/>
                </a:lnTo>
                <a:lnTo>
                  <a:pt x="980257" y="160928"/>
                </a:lnTo>
                <a:lnTo>
                  <a:pt x="990315" y="159752"/>
                </a:lnTo>
                <a:lnTo>
                  <a:pt x="1080099" y="159752"/>
                </a:lnTo>
                <a:lnTo>
                  <a:pt x="1078833" y="155047"/>
                </a:lnTo>
                <a:lnTo>
                  <a:pt x="1071870" y="141199"/>
                </a:lnTo>
                <a:lnTo>
                  <a:pt x="1062124" y="129030"/>
                </a:lnTo>
                <a:lnTo>
                  <a:pt x="1052532" y="120582"/>
                </a:lnTo>
                <a:lnTo>
                  <a:pt x="963049" y="120582"/>
                </a:lnTo>
                <a:lnTo>
                  <a:pt x="969532" y="107741"/>
                </a:lnTo>
                <a:lnTo>
                  <a:pt x="997613" y="74116"/>
                </a:lnTo>
                <a:lnTo>
                  <a:pt x="1036853" y="49202"/>
                </a:lnTo>
                <a:lnTo>
                  <a:pt x="1051758" y="43394"/>
                </a:lnTo>
                <a:lnTo>
                  <a:pt x="1028335" y="0"/>
                </a:lnTo>
                <a:close/>
              </a:path>
              <a:path w="2971165" h="320040">
                <a:moveTo>
                  <a:pt x="1080099" y="159752"/>
                </a:moveTo>
                <a:lnTo>
                  <a:pt x="1000555" y="159752"/>
                </a:lnTo>
                <a:lnTo>
                  <a:pt x="1008492" y="162696"/>
                </a:lnTo>
                <a:lnTo>
                  <a:pt x="1014126" y="168584"/>
                </a:lnTo>
                <a:lnTo>
                  <a:pt x="1020010" y="174472"/>
                </a:lnTo>
                <a:lnTo>
                  <a:pt x="1022963" y="182281"/>
                </a:lnTo>
                <a:lnTo>
                  <a:pt x="1022963" y="200202"/>
                </a:lnTo>
                <a:lnTo>
                  <a:pt x="1020398" y="206986"/>
                </a:lnTo>
                <a:lnTo>
                  <a:pt x="1010157" y="217739"/>
                </a:lnTo>
                <a:lnTo>
                  <a:pt x="1003121" y="220427"/>
                </a:lnTo>
                <a:lnTo>
                  <a:pt x="1079056" y="220427"/>
                </a:lnTo>
                <a:lnTo>
                  <a:pt x="1082702" y="207778"/>
                </a:lnTo>
                <a:lnTo>
                  <a:pt x="1084402" y="187833"/>
                </a:lnTo>
                <a:lnTo>
                  <a:pt x="1083013" y="170576"/>
                </a:lnTo>
                <a:lnTo>
                  <a:pt x="1080099" y="159752"/>
                </a:lnTo>
                <a:close/>
              </a:path>
              <a:path w="2971165" h="320040">
                <a:moveTo>
                  <a:pt x="1010283" y="105989"/>
                </a:moveTo>
                <a:lnTo>
                  <a:pt x="995523" y="106901"/>
                </a:lnTo>
                <a:lnTo>
                  <a:pt x="982731" y="109637"/>
                </a:lnTo>
                <a:lnTo>
                  <a:pt x="971907" y="114197"/>
                </a:lnTo>
                <a:lnTo>
                  <a:pt x="963049" y="120582"/>
                </a:lnTo>
                <a:lnTo>
                  <a:pt x="1052532" y="120582"/>
                </a:lnTo>
                <a:lnTo>
                  <a:pt x="1050679" y="118950"/>
                </a:lnTo>
                <a:lnTo>
                  <a:pt x="1038222" y="111749"/>
                </a:lnTo>
                <a:lnTo>
                  <a:pt x="1024756" y="107429"/>
                </a:lnTo>
                <a:lnTo>
                  <a:pt x="1010283" y="105989"/>
                </a:lnTo>
                <a:close/>
              </a:path>
              <a:path w="2971165" h="320040">
                <a:moveTo>
                  <a:pt x="1269364" y="4608"/>
                </a:moveTo>
                <a:lnTo>
                  <a:pt x="1207533" y="4608"/>
                </a:lnTo>
                <a:lnTo>
                  <a:pt x="1207533" y="273421"/>
                </a:lnTo>
                <a:lnTo>
                  <a:pt x="1268977" y="273421"/>
                </a:lnTo>
                <a:lnTo>
                  <a:pt x="1268977" y="103301"/>
                </a:lnTo>
                <a:lnTo>
                  <a:pt x="1341629" y="103301"/>
                </a:lnTo>
                <a:lnTo>
                  <a:pt x="1269364" y="4608"/>
                </a:lnTo>
                <a:close/>
              </a:path>
              <a:path w="2971165" h="320040">
                <a:moveTo>
                  <a:pt x="1488635" y="102149"/>
                </a:moveTo>
                <a:lnTo>
                  <a:pt x="1427192" y="102149"/>
                </a:lnTo>
                <a:lnTo>
                  <a:pt x="1427192" y="273421"/>
                </a:lnTo>
                <a:lnTo>
                  <a:pt x="1488635" y="273421"/>
                </a:lnTo>
                <a:lnTo>
                  <a:pt x="1488635" y="102149"/>
                </a:lnTo>
                <a:close/>
              </a:path>
              <a:path w="2971165" h="320040">
                <a:moveTo>
                  <a:pt x="1341629" y="103301"/>
                </a:moveTo>
                <a:lnTo>
                  <a:pt x="1268977" y="103301"/>
                </a:lnTo>
                <a:lnTo>
                  <a:pt x="1343477" y="206986"/>
                </a:lnTo>
                <a:lnTo>
                  <a:pt x="1352314" y="206986"/>
                </a:lnTo>
                <a:lnTo>
                  <a:pt x="1415946" y="117893"/>
                </a:lnTo>
                <a:lnTo>
                  <a:pt x="1352314" y="117893"/>
                </a:lnTo>
                <a:lnTo>
                  <a:pt x="1341629" y="103301"/>
                </a:lnTo>
                <a:close/>
              </a:path>
              <a:path w="2971165" h="320040">
                <a:moveTo>
                  <a:pt x="1488635" y="4608"/>
                </a:moveTo>
                <a:lnTo>
                  <a:pt x="1430647" y="4608"/>
                </a:lnTo>
                <a:lnTo>
                  <a:pt x="1352314" y="117893"/>
                </a:lnTo>
                <a:lnTo>
                  <a:pt x="1415946" y="117893"/>
                </a:lnTo>
                <a:lnTo>
                  <a:pt x="1427192" y="102149"/>
                </a:lnTo>
                <a:lnTo>
                  <a:pt x="1488635" y="102149"/>
                </a:lnTo>
                <a:lnTo>
                  <a:pt x="1488635" y="4608"/>
                </a:lnTo>
                <a:close/>
              </a:path>
              <a:path w="2971165" h="320040">
                <a:moveTo>
                  <a:pt x="1717172" y="4608"/>
                </a:moveTo>
                <a:lnTo>
                  <a:pt x="1557805" y="4608"/>
                </a:lnTo>
                <a:lnTo>
                  <a:pt x="1557805" y="273421"/>
                </a:lnTo>
                <a:lnTo>
                  <a:pt x="1721015" y="273421"/>
                </a:lnTo>
                <a:lnTo>
                  <a:pt x="1721015" y="215818"/>
                </a:lnTo>
                <a:lnTo>
                  <a:pt x="1619249" y="215818"/>
                </a:lnTo>
                <a:lnTo>
                  <a:pt x="1619249" y="167048"/>
                </a:lnTo>
                <a:lnTo>
                  <a:pt x="1705654" y="167048"/>
                </a:lnTo>
                <a:lnTo>
                  <a:pt x="1705654" y="109445"/>
                </a:lnTo>
                <a:lnTo>
                  <a:pt x="1619249" y="109445"/>
                </a:lnTo>
                <a:lnTo>
                  <a:pt x="1619249" y="62210"/>
                </a:lnTo>
                <a:lnTo>
                  <a:pt x="1717172" y="62210"/>
                </a:lnTo>
                <a:lnTo>
                  <a:pt x="1717172" y="4608"/>
                </a:lnTo>
                <a:close/>
              </a:path>
              <a:path w="2971165" h="320040">
                <a:moveTo>
                  <a:pt x="1900036" y="0"/>
                </a:moveTo>
                <a:lnTo>
                  <a:pt x="1840707" y="9792"/>
                </a:lnTo>
                <a:lnTo>
                  <a:pt x="1796353" y="39169"/>
                </a:lnTo>
                <a:lnTo>
                  <a:pt x="1768703" y="83715"/>
                </a:lnTo>
                <a:lnTo>
                  <a:pt x="1759485" y="139015"/>
                </a:lnTo>
                <a:lnTo>
                  <a:pt x="1761933" y="168656"/>
                </a:lnTo>
                <a:lnTo>
                  <a:pt x="1781445" y="219011"/>
                </a:lnTo>
                <a:lnTo>
                  <a:pt x="1819707" y="256645"/>
                </a:lnTo>
                <a:lnTo>
                  <a:pt x="1870591" y="275654"/>
                </a:lnTo>
                <a:lnTo>
                  <a:pt x="1900423" y="278030"/>
                </a:lnTo>
                <a:lnTo>
                  <a:pt x="1913840" y="277502"/>
                </a:lnTo>
                <a:lnTo>
                  <a:pt x="1951500" y="269581"/>
                </a:lnTo>
                <a:lnTo>
                  <a:pt x="1987981" y="246924"/>
                </a:lnTo>
                <a:lnTo>
                  <a:pt x="1974512" y="220427"/>
                </a:lnTo>
                <a:lnTo>
                  <a:pt x="1906182" y="220427"/>
                </a:lnTo>
                <a:lnTo>
                  <a:pt x="1888976" y="219011"/>
                </a:lnTo>
                <a:lnTo>
                  <a:pt x="1847430" y="197769"/>
                </a:lnTo>
                <a:lnTo>
                  <a:pt x="1826187" y="155935"/>
                </a:lnTo>
                <a:lnTo>
                  <a:pt x="1824771" y="139015"/>
                </a:lnTo>
                <a:lnTo>
                  <a:pt x="1826092" y="120726"/>
                </a:lnTo>
                <a:lnTo>
                  <a:pt x="1845891" y="79107"/>
                </a:lnTo>
                <a:lnTo>
                  <a:pt x="1884414" y="58946"/>
                </a:lnTo>
                <a:lnTo>
                  <a:pt x="1900036" y="57602"/>
                </a:lnTo>
                <a:lnTo>
                  <a:pt x="1964727" y="57602"/>
                </a:lnTo>
                <a:lnTo>
                  <a:pt x="1982222" y="28033"/>
                </a:lnTo>
                <a:lnTo>
                  <a:pt x="1947270" y="7680"/>
                </a:lnTo>
                <a:lnTo>
                  <a:pt x="1912495" y="480"/>
                </a:lnTo>
                <a:lnTo>
                  <a:pt x="1900036" y="0"/>
                </a:lnTo>
                <a:close/>
              </a:path>
              <a:path w="2971165" h="320040">
                <a:moveTo>
                  <a:pt x="1964557" y="200842"/>
                </a:moveTo>
                <a:lnTo>
                  <a:pt x="1951115" y="209410"/>
                </a:lnTo>
                <a:lnTo>
                  <a:pt x="1936905" y="215530"/>
                </a:lnTo>
                <a:lnTo>
                  <a:pt x="1921928" y="219203"/>
                </a:lnTo>
                <a:lnTo>
                  <a:pt x="1906182" y="220427"/>
                </a:lnTo>
                <a:lnTo>
                  <a:pt x="1974512" y="220427"/>
                </a:lnTo>
                <a:lnTo>
                  <a:pt x="1964557" y="200842"/>
                </a:lnTo>
                <a:close/>
              </a:path>
              <a:path w="2971165" h="320040">
                <a:moveTo>
                  <a:pt x="1964727" y="57602"/>
                </a:moveTo>
                <a:lnTo>
                  <a:pt x="1900036" y="57602"/>
                </a:lnTo>
                <a:lnTo>
                  <a:pt x="1913981" y="58634"/>
                </a:lnTo>
                <a:lnTo>
                  <a:pt x="1927782" y="61730"/>
                </a:lnTo>
                <a:lnTo>
                  <a:pt x="1941440" y="66891"/>
                </a:lnTo>
                <a:lnTo>
                  <a:pt x="1954956" y="74116"/>
                </a:lnTo>
                <a:lnTo>
                  <a:pt x="1964727" y="57602"/>
                </a:lnTo>
                <a:close/>
              </a:path>
              <a:path w="2971165" h="320040">
                <a:moveTo>
                  <a:pt x="2138489" y="3072"/>
                </a:moveTo>
                <a:lnTo>
                  <a:pt x="2136699" y="3072"/>
                </a:lnTo>
                <a:lnTo>
                  <a:pt x="2109075" y="4800"/>
                </a:lnTo>
                <a:lnTo>
                  <a:pt x="2065490" y="18624"/>
                </a:lnTo>
                <a:lnTo>
                  <a:pt x="2037097" y="45434"/>
                </a:lnTo>
                <a:lnTo>
                  <a:pt x="2021111" y="100228"/>
                </a:lnTo>
                <a:lnTo>
                  <a:pt x="2023702" y="123102"/>
                </a:lnTo>
                <a:lnTo>
                  <a:pt x="2031478" y="142951"/>
                </a:lnTo>
                <a:lnTo>
                  <a:pt x="2044439" y="159776"/>
                </a:lnTo>
                <a:lnTo>
                  <a:pt x="2062586" y="173576"/>
                </a:lnTo>
                <a:lnTo>
                  <a:pt x="1999604" y="273421"/>
                </a:lnTo>
                <a:lnTo>
                  <a:pt x="2068345" y="273421"/>
                </a:lnTo>
                <a:lnTo>
                  <a:pt x="2119422" y="187017"/>
                </a:lnTo>
                <a:lnTo>
                  <a:pt x="2208131" y="187017"/>
                </a:lnTo>
                <a:lnTo>
                  <a:pt x="2208131" y="129414"/>
                </a:lnTo>
                <a:lnTo>
                  <a:pt x="2114427" y="129414"/>
                </a:lnTo>
                <a:lnTo>
                  <a:pt x="2105977" y="127622"/>
                </a:lnTo>
                <a:lnTo>
                  <a:pt x="2099192" y="123910"/>
                </a:lnTo>
                <a:lnTo>
                  <a:pt x="2094072" y="118277"/>
                </a:lnTo>
                <a:lnTo>
                  <a:pt x="2088952" y="112389"/>
                </a:lnTo>
                <a:lnTo>
                  <a:pt x="2086397" y="104965"/>
                </a:lnTo>
                <a:lnTo>
                  <a:pt x="2086397" y="96004"/>
                </a:lnTo>
                <a:lnTo>
                  <a:pt x="2109535" y="63170"/>
                </a:lnTo>
                <a:lnTo>
                  <a:pt x="2124416" y="60674"/>
                </a:lnTo>
                <a:lnTo>
                  <a:pt x="2208131" y="60674"/>
                </a:lnTo>
                <a:lnTo>
                  <a:pt x="2208131" y="4608"/>
                </a:lnTo>
                <a:lnTo>
                  <a:pt x="2201220" y="4608"/>
                </a:lnTo>
                <a:lnTo>
                  <a:pt x="2198404" y="4351"/>
                </a:lnTo>
                <a:lnTo>
                  <a:pt x="2194174" y="4223"/>
                </a:lnTo>
                <a:lnTo>
                  <a:pt x="2188540" y="4223"/>
                </a:lnTo>
                <a:lnTo>
                  <a:pt x="2182917" y="3968"/>
                </a:lnTo>
                <a:lnTo>
                  <a:pt x="2177661" y="3839"/>
                </a:lnTo>
                <a:lnTo>
                  <a:pt x="2157054" y="3839"/>
                </a:lnTo>
                <a:lnTo>
                  <a:pt x="2151421" y="3584"/>
                </a:lnTo>
                <a:lnTo>
                  <a:pt x="2147075" y="3456"/>
                </a:lnTo>
                <a:lnTo>
                  <a:pt x="2143997" y="3456"/>
                </a:lnTo>
                <a:lnTo>
                  <a:pt x="2140929" y="3199"/>
                </a:lnTo>
                <a:lnTo>
                  <a:pt x="2138489" y="3072"/>
                </a:lnTo>
                <a:close/>
              </a:path>
              <a:path w="2971165" h="320040">
                <a:moveTo>
                  <a:pt x="2208131" y="187017"/>
                </a:moveTo>
                <a:lnTo>
                  <a:pt x="2146688" y="187017"/>
                </a:lnTo>
                <a:lnTo>
                  <a:pt x="2146688" y="273421"/>
                </a:lnTo>
                <a:lnTo>
                  <a:pt x="2208131" y="273421"/>
                </a:lnTo>
                <a:lnTo>
                  <a:pt x="2208131" y="187017"/>
                </a:lnTo>
                <a:close/>
              </a:path>
              <a:path w="2971165" h="320040">
                <a:moveTo>
                  <a:pt x="2208131" y="60674"/>
                </a:moveTo>
                <a:lnTo>
                  <a:pt x="2134908" y="60674"/>
                </a:lnTo>
                <a:lnTo>
                  <a:pt x="2143957" y="61298"/>
                </a:lnTo>
                <a:lnTo>
                  <a:pt x="2142809" y="61298"/>
                </a:lnTo>
                <a:lnTo>
                  <a:pt x="2146688" y="62210"/>
                </a:lnTo>
                <a:lnTo>
                  <a:pt x="2146688" y="129414"/>
                </a:lnTo>
                <a:lnTo>
                  <a:pt x="2208131" y="129414"/>
                </a:lnTo>
                <a:lnTo>
                  <a:pt x="2208131" y="60674"/>
                </a:lnTo>
                <a:close/>
              </a:path>
              <a:path w="2971165" h="320040">
                <a:moveTo>
                  <a:pt x="2338536" y="4608"/>
                </a:moveTo>
                <a:lnTo>
                  <a:pt x="2277092" y="4608"/>
                </a:lnTo>
                <a:lnTo>
                  <a:pt x="2277092" y="273421"/>
                </a:lnTo>
                <a:lnTo>
                  <a:pt x="2471024" y="273421"/>
                </a:lnTo>
                <a:lnTo>
                  <a:pt x="2471024" y="319504"/>
                </a:lnTo>
                <a:lnTo>
                  <a:pt x="2528624" y="319504"/>
                </a:lnTo>
                <a:lnTo>
                  <a:pt x="2528624" y="215818"/>
                </a:lnTo>
                <a:lnTo>
                  <a:pt x="2338536" y="215818"/>
                </a:lnTo>
                <a:lnTo>
                  <a:pt x="2338536" y="4608"/>
                </a:lnTo>
                <a:close/>
              </a:path>
              <a:path w="2971165" h="320040">
                <a:moveTo>
                  <a:pt x="2492144" y="4608"/>
                </a:moveTo>
                <a:lnTo>
                  <a:pt x="2430700" y="4608"/>
                </a:lnTo>
                <a:lnTo>
                  <a:pt x="2430700" y="215818"/>
                </a:lnTo>
                <a:lnTo>
                  <a:pt x="2492144" y="215818"/>
                </a:lnTo>
                <a:lnTo>
                  <a:pt x="2492144" y="4608"/>
                </a:lnTo>
                <a:close/>
              </a:path>
              <a:path w="2971165" h="320040">
                <a:moveTo>
                  <a:pt x="2730105" y="4608"/>
                </a:moveTo>
                <a:lnTo>
                  <a:pt x="2570728" y="4608"/>
                </a:lnTo>
                <a:lnTo>
                  <a:pt x="2570728" y="273421"/>
                </a:lnTo>
                <a:lnTo>
                  <a:pt x="2733937" y="273421"/>
                </a:lnTo>
                <a:lnTo>
                  <a:pt x="2733937" y="215818"/>
                </a:lnTo>
                <a:lnTo>
                  <a:pt x="2632171" y="215818"/>
                </a:lnTo>
                <a:lnTo>
                  <a:pt x="2632171" y="167048"/>
                </a:lnTo>
                <a:lnTo>
                  <a:pt x="2718576" y="167048"/>
                </a:lnTo>
                <a:lnTo>
                  <a:pt x="2718576" y="109445"/>
                </a:lnTo>
                <a:lnTo>
                  <a:pt x="2632171" y="109445"/>
                </a:lnTo>
                <a:lnTo>
                  <a:pt x="2632171" y="62210"/>
                </a:lnTo>
                <a:lnTo>
                  <a:pt x="2730105" y="62210"/>
                </a:lnTo>
                <a:lnTo>
                  <a:pt x="2730105" y="4608"/>
                </a:lnTo>
                <a:close/>
              </a:path>
              <a:path w="2971165" h="320040">
                <a:moveTo>
                  <a:pt x="2873032" y="3072"/>
                </a:moveTo>
                <a:lnTo>
                  <a:pt x="2854262" y="3216"/>
                </a:lnTo>
                <a:lnTo>
                  <a:pt x="2834435" y="3647"/>
                </a:lnTo>
                <a:lnTo>
                  <a:pt x="2813555" y="4367"/>
                </a:lnTo>
                <a:lnTo>
                  <a:pt x="2791621" y="5375"/>
                </a:lnTo>
                <a:lnTo>
                  <a:pt x="2791621" y="272653"/>
                </a:lnTo>
                <a:lnTo>
                  <a:pt x="2805374" y="273661"/>
                </a:lnTo>
                <a:lnTo>
                  <a:pt x="2822822" y="274381"/>
                </a:lnTo>
                <a:lnTo>
                  <a:pt x="2843965" y="274814"/>
                </a:lnTo>
                <a:lnTo>
                  <a:pt x="2868802" y="274958"/>
                </a:lnTo>
                <a:lnTo>
                  <a:pt x="2890154" y="273661"/>
                </a:lnTo>
                <a:lnTo>
                  <a:pt x="2890431" y="273661"/>
                </a:lnTo>
                <a:lnTo>
                  <a:pt x="2927417" y="263077"/>
                </a:lnTo>
                <a:lnTo>
                  <a:pt x="2963850" y="227627"/>
                </a:lnTo>
                <a:lnTo>
                  <a:pt x="2967142" y="217355"/>
                </a:lnTo>
                <a:lnTo>
                  <a:pt x="2865609" y="217355"/>
                </a:lnTo>
                <a:lnTo>
                  <a:pt x="2858698" y="216587"/>
                </a:lnTo>
                <a:lnTo>
                  <a:pt x="2853064" y="215050"/>
                </a:lnTo>
                <a:lnTo>
                  <a:pt x="2853064" y="164744"/>
                </a:lnTo>
                <a:lnTo>
                  <a:pt x="2966190" y="164744"/>
                </a:lnTo>
                <a:lnTo>
                  <a:pt x="2964909" y="161192"/>
                </a:lnTo>
                <a:lnTo>
                  <a:pt x="2932549" y="130566"/>
                </a:lnTo>
                <a:lnTo>
                  <a:pt x="2932549" y="129798"/>
                </a:lnTo>
                <a:lnTo>
                  <a:pt x="2945990" y="118421"/>
                </a:lnTo>
                <a:lnTo>
                  <a:pt x="2951175" y="110981"/>
                </a:lnTo>
                <a:lnTo>
                  <a:pt x="2853064" y="110981"/>
                </a:lnTo>
                <a:lnTo>
                  <a:pt x="2853064" y="62210"/>
                </a:lnTo>
                <a:lnTo>
                  <a:pt x="2861253" y="61186"/>
                </a:lnTo>
                <a:lnTo>
                  <a:pt x="2867650" y="60674"/>
                </a:lnTo>
                <a:lnTo>
                  <a:pt x="2962369" y="60674"/>
                </a:lnTo>
                <a:lnTo>
                  <a:pt x="2961831" y="55178"/>
                </a:lnTo>
                <a:lnTo>
                  <a:pt x="2940235" y="21120"/>
                </a:lnTo>
                <a:lnTo>
                  <a:pt x="2893936" y="4200"/>
                </a:lnTo>
                <a:lnTo>
                  <a:pt x="2873032" y="3072"/>
                </a:lnTo>
                <a:close/>
              </a:path>
              <a:path w="2971165" h="320040">
                <a:moveTo>
                  <a:pt x="2966190" y="164744"/>
                </a:moveTo>
                <a:lnTo>
                  <a:pt x="2876875" y="164744"/>
                </a:lnTo>
                <a:lnTo>
                  <a:pt x="2891154" y="166256"/>
                </a:lnTo>
                <a:lnTo>
                  <a:pt x="2901354" y="170792"/>
                </a:lnTo>
                <a:lnTo>
                  <a:pt x="2907473" y="178353"/>
                </a:lnTo>
                <a:lnTo>
                  <a:pt x="2909513" y="188937"/>
                </a:lnTo>
                <a:lnTo>
                  <a:pt x="2907281" y="201370"/>
                </a:lnTo>
                <a:lnTo>
                  <a:pt x="2900584" y="210250"/>
                </a:lnTo>
                <a:lnTo>
                  <a:pt x="2889423" y="215578"/>
                </a:lnTo>
                <a:lnTo>
                  <a:pt x="2873797" y="217355"/>
                </a:lnTo>
                <a:lnTo>
                  <a:pt x="2967142" y="217355"/>
                </a:lnTo>
                <a:lnTo>
                  <a:pt x="2969180" y="210994"/>
                </a:lnTo>
                <a:lnTo>
                  <a:pt x="2970956" y="192009"/>
                </a:lnTo>
                <a:lnTo>
                  <a:pt x="2970285" y="180777"/>
                </a:lnTo>
                <a:lnTo>
                  <a:pt x="2968326" y="170792"/>
                </a:lnTo>
                <a:lnTo>
                  <a:pt x="2968269" y="170504"/>
                </a:lnTo>
                <a:lnTo>
                  <a:pt x="2966190" y="164744"/>
                </a:lnTo>
                <a:close/>
              </a:path>
              <a:path w="2971165" h="320040">
                <a:moveTo>
                  <a:pt x="2962369" y="60674"/>
                </a:moveTo>
                <a:lnTo>
                  <a:pt x="2880708" y="60674"/>
                </a:lnTo>
                <a:lnTo>
                  <a:pt x="2887755" y="62851"/>
                </a:lnTo>
                <a:lnTo>
                  <a:pt x="2899011" y="71555"/>
                </a:lnTo>
                <a:lnTo>
                  <a:pt x="2901827" y="77443"/>
                </a:lnTo>
                <a:lnTo>
                  <a:pt x="2901827" y="84868"/>
                </a:lnTo>
                <a:lnTo>
                  <a:pt x="2900052" y="96292"/>
                </a:lnTo>
                <a:lnTo>
                  <a:pt x="2894725" y="104453"/>
                </a:lnTo>
                <a:lnTo>
                  <a:pt x="2885845" y="109349"/>
                </a:lnTo>
                <a:lnTo>
                  <a:pt x="2873409" y="110981"/>
                </a:lnTo>
                <a:lnTo>
                  <a:pt x="2951175" y="110981"/>
                </a:lnTo>
                <a:lnTo>
                  <a:pt x="2955590" y="104645"/>
                </a:lnTo>
                <a:lnTo>
                  <a:pt x="2961350" y="88468"/>
                </a:lnTo>
                <a:lnTo>
                  <a:pt x="2963271" y="69891"/>
                </a:lnTo>
                <a:lnTo>
                  <a:pt x="2962582" y="62851"/>
                </a:lnTo>
                <a:lnTo>
                  <a:pt x="2962519" y="62210"/>
                </a:lnTo>
                <a:lnTo>
                  <a:pt x="2962419" y="61186"/>
                </a:lnTo>
                <a:lnTo>
                  <a:pt x="2962369" y="6067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9" name="object 21"/>
          <p:cNvSpPr/>
          <p:nvPr/>
        </p:nvSpPr>
        <p:spPr>
          <a:xfrm>
            <a:off x="7822080" y="5326920"/>
            <a:ext cx="4496760" cy="342720"/>
          </a:xfrm>
          <a:custGeom>
            <a:avLst/>
            <a:gdLst>
              <a:gd name="textAreaLeft" fmla="*/ 0 w 4496760"/>
              <a:gd name="textAreaRight" fmla="*/ 4497120 w 4496760"/>
              <a:gd name="textAreaTop" fmla="*/ 0 h 342720"/>
              <a:gd name="textAreaBottom" fmla="*/ 343080 h 342720"/>
            </a:gdLst>
            <a:ahLst/>
            <a:rect l="textAreaLeft" t="textAreaTop" r="textAreaRight" b="textAreaBottom"/>
            <a:pathLst>
              <a:path w="4497070" h="342900">
                <a:moveTo>
                  <a:pt x="140550" y="64515"/>
                </a:moveTo>
                <a:lnTo>
                  <a:pt x="81219" y="74307"/>
                </a:lnTo>
                <a:lnTo>
                  <a:pt x="36865" y="103684"/>
                </a:lnTo>
                <a:lnTo>
                  <a:pt x="9216" y="148231"/>
                </a:lnTo>
                <a:lnTo>
                  <a:pt x="0" y="203530"/>
                </a:lnTo>
                <a:lnTo>
                  <a:pt x="2448" y="233171"/>
                </a:lnTo>
                <a:lnTo>
                  <a:pt x="21958" y="283526"/>
                </a:lnTo>
                <a:lnTo>
                  <a:pt x="60218" y="321160"/>
                </a:lnTo>
                <a:lnTo>
                  <a:pt x="111101" y="340169"/>
                </a:lnTo>
                <a:lnTo>
                  <a:pt x="140934" y="342545"/>
                </a:lnTo>
                <a:lnTo>
                  <a:pt x="154351" y="342017"/>
                </a:lnTo>
                <a:lnTo>
                  <a:pt x="192009" y="334097"/>
                </a:lnTo>
                <a:lnTo>
                  <a:pt x="228491" y="311439"/>
                </a:lnTo>
                <a:lnTo>
                  <a:pt x="215021" y="284942"/>
                </a:lnTo>
                <a:lnTo>
                  <a:pt x="146695" y="284942"/>
                </a:lnTo>
                <a:lnTo>
                  <a:pt x="129486" y="283526"/>
                </a:lnTo>
                <a:lnTo>
                  <a:pt x="87940" y="262285"/>
                </a:lnTo>
                <a:lnTo>
                  <a:pt x="66698" y="220451"/>
                </a:lnTo>
                <a:lnTo>
                  <a:pt x="65282" y="203530"/>
                </a:lnTo>
                <a:lnTo>
                  <a:pt x="66602" y="185241"/>
                </a:lnTo>
                <a:lnTo>
                  <a:pt x="86404" y="143622"/>
                </a:lnTo>
                <a:lnTo>
                  <a:pt x="124926" y="123461"/>
                </a:lnTo>
                <a:lnTo>
                  <a:pt x="140550" y="122117"/>
                </a:lnTo>
                <a:lnTo>
                  <a:pt x="205236" y="122117"/>
                </a:lnTo>
                <a:lnTo>
                  <a:pt x="222731" y="92549"/>
                </a:lnTo>
                <a:lnTo>
                  <a:pt x="187785" y="72195"/>
                </a:lnTo>
                <a:lnTo>
                  <a:pt x="153007" y="64995"/>
                </a:lnTo>
                <a:lnTo>
                  <a:pt x="140550" y="64515"/>
                </a:lnTo>
                <a:close/>
              </a:path>
              <a:path w="4497070" h="342900">
                <a:moveTo>
                  <a:pt x="205066" y="265357"/>
                </a:moveTo>
                <a:lnTo>
                  <a:pt x="191625" y="273925"/>
                </a:lnTo>
                <a:lnTo>
                  <a:pt x="177416" y="280046"/>
                </a:lnTo>
                <a:lnTo>
                  <a:pt x="162439" y="283718"/>
                </a:lnTo>
                <a:lnTo>
                  <a:pt x="146695" y="284942"/>
                </a:lnTo>
                <a:lnTo>
                  <a:pt x="215021" y="284942"/>
                </a:lnTo>
                <a:lnTo>
                  <a:pt x="205066" y="265357"/>
                </a:lnTo>
                <a:close/>
              </a:path>
              <a:path w="4497070" h="342900">
                <a:moveTo>
                  <a:pt x="205236" y="122117"/>
                </a:moveTo>
                <a:lnTo>
                  <a:pt x="140550" y="122117"/>
                </a:lnTo>
                <a:lnTo>
                  <a:pt x="154495" y="123149"/>
                </a:lnTo>
                <a:lnTo>
                  <a:pt x="168296" y="126246"/>
                </a:lnTo>
                <a:lnTo>
                  <a:pt x="181953" y="131406"/>
                </a:lnTo>
                <a:lnTo>
                  <a:pt x="195466" y="138631"/>
                </a:lnTo>
                <a:lnTo>
                  <a:pt x="205236" y="122117"/>
                </a:lnTo>
                <a:close/>
              </a:path>
              <a:path w="4497070" h="342900">
                <a:moveTo>
                  <a:pt x="382204" y="126725"/>
                </a:moveTo>
                <a:lnTo>
                  <a:pt x="320760" y="126725"/>
                </a:lnTo>
                <a:lnTo>
                  <a:pt x="320760" y="337937"/>
                </a:lnTo>
                <a:lnTo>
                  <a:pt x="382204" y="337937"/>
                </a:lnTo>
                <a:lnTo>
                  <a:pt x="382204" y="126725"/>
                </a:lnTo>
                <a:close/>
              </a:path>
              <a:path w="4497070" h="342900">
                <a:moveTo>
                  <a:pt x="612577" y="69123"/>
                </a:moveTo>
                <a:lnTo>
                  <a:pt x="557662" y="69123"/>
                </a:lnTo>
                <a:lnTo>
                  <a:pt x="445913" y="337937"/>
                </a:lnTo>
                <a:lnTo>
                  <a:pt x="507739" y="337937"/>
                </a:lnTo>
                <a:lnTo>
                  <a:pt x="530013" y="281486"/>
                </a:lnTo>
                <a:lnTo>
                  <a:pt x="700862" y="281486"/>
                </a:lnTo>
                <a:lnTo>
                  <a:pt x="676915" y="223883"/>
                </a:lnTo>
                <a:lnTo>
                  <a:pt x="553054" y="223883"/>
                </a:lnTo>
                <a:lnTo>
                  <a:pt x="583391" y="147847"/>
                </a:lnTo>
                <a:lnTo>
                  <a:pt x="645305" y="147847"/>
                </a:lnTo>
                <a:lnTo>
                  <a:pt x="612577" y="69123"/>
                </a:lnTo>
                <a:close/>
              </a:path>
              <a:path w="4497070" h="342900">
                <a:moveTo>
                  <a:pt x="700862" y="281486"/>
                </a:moveTo>
                <a:lnTo>
                  <a:pt x="636386" y="281486"/>
                </a:lnTo>
                <a:lnTo>
                  <a:pt x="658659" y="337937"/>
                </a:lnTo>
                <a:lnTo>
                  <a:pt x="724330" y="337937"/>
                </a:lnTo>
                <a:lnTo>
                  <a:pt x="700862" y="281486"/>
                </a:lnTo>
                <a:close/>
              </a:path>
              <a:path w="4497070" h="342900">
                <a:moveTo>
                  <a:pt x="645305" y="147847"/>
                </a:moveTo>
                <a:lnTo>
                  <a:pt x="583391" y="147847"/>
                </a:lnTo>
                <a:lnTo>
                  <a:pt x="613345" y="223883"/>
                </a:lnTo>
                <a:lnTo>
                  <a:pt x="676915" y="223883"/>
                </a:lnTo>
                <a:lnTo>
                  <a:pt x="645305" y="147847"/>
                </a:lnTo>
                <a:close/>
              </a:path>
              <a:path w="4497070" h="342900">
                <a:moveTo>
                  <a:pt x="462848" y="69123"/>
                </a:moveTo>
                <a:lnTo>
                  <a:pt x="240117" y="69123"/>
                </a:lnTo>
                <a:lnTo>
                  <a:pt x="240117" y="126725"/>
                </a:lnTo>
                <a:lnTo>
                  <a:pt x="462848" y="126725"/>
                </a:lnTo>
                <a:lnTo>
                  <a:pt x="462848" y="69123"/>
                </a:lnTo>
                <a:close/>
              </a:path>
              <a:path w="4497070" h="342900">
                <a:moveTo>
                  <a:pt x="840149" y="67587"/>
                </a:moveTo>
                <a:lnTo>
                  <a:pt x="821379" y="67731"/>
                </a:lnTo>
                <a:lnTo>
                  <a:pt x="801556" y="68163"/>
                </a:lnTo>
                <a:lnTo>
                  <a:pt x="780676" y="68883"/>
                </a:lnTo>
                <a:lnTo>
                  <a:pt x="758738" y="69891"/>
                </a:lnTo>
                <a:lnTo>
                  <a:pt x="758738" y="337169"/>
                </a:lnTo>
                <a:lnTo>
                  <a:pt x="772491" y="338177"/>
                </a:lnTo>
                <a:lnTo>
                  <a:pt x="789940" y="338897"/>
                </a:lnTo>
                <a:lnTo>
                  <a:pt x="811085" y="339329"/>
                </a:lnTo>
                <a:lnTo>
                  <a:pt x="835929" y="339473"/>
                </a:lnTo>
                <a:lnTo>
                  <a:pt x="857275" y="338177"/>
                </a:lnTo>
                <a:lnTo>
                  <a:pt x="857552" y="338177"/>
                </a:lnTo>
                <a:lnTo>
                  <a:pt x="894533" y="327592"/>
                </a:lnTo>
                <a:lnTo>
                  <a:pt x="930971" y="292142"/>
                </a:lnTo>
                <a:lnTo>
                  <a:pt x="934260" y="281870"/>
                </a:lnTo>
                <a:lnTo>
                  <a:pt x="832725" y="281870"/>
                </a:lnTo>
                <a:lnTo>
                  <a:pt x="825814" y="281102"/>
                </a:lnTo>
                <a:lnTo>
                  <a:pt x="820181" y="279566"/>
                </a:lnTo>
                <a:lnTo>
                  <a:pt x="820181" y="229259"/>
                </a:lnTo>
                <a:lnTo>
                  <a:pt x="933307" y="229259"/>
                </a:lnTo>
                <a:lnTo>
                  <a:pt x="932025" y="225707"/>
                </a:lnTo>
                <a:lnTo>
                  <a:pt x="899676" y="195081"/>
                </a:lnTo>
                <a:lnTo>
                  <a:pt x="899676" y="194313"/>
                </a:lnTo>
                <a:lnTo>
                  <a:pt x="913116" y="182937"/>
                </a:lnTo>
                <a:lnTo>
                  <a:pt x="918301" y="175496"/>
                </a:lnTo>
                <a:lnTo>
                  <a:pt x="820181" y="175496"/>
                </a:lnTo>
                <a:lnTo>
                  <a:pt x="820181" y="126725"/>
                </a:lnTo>
                <a:lnTo>
                  <a:pt x="828369" y="125701"/>
                </a:lnTo>
                <a:lnTo>
                  <a:pt x="834777" y="125189"/>
                </a:lnTo>
                <a:lnTo>
                  <a:pt x="929495" y="125189"/>
                </a:lnTo>
                <a:lnTo>
                  <a:pt x="928956" y="119693"/>
                </a:lnTo>
                <a:lnTo>
                  <a:pt x="907351" y="85636"/>
                </a:lnTo>
                <a:lnTo>
                  <a:pt x="861054" y="68715"/>
                </a:lnTo>
                <a:lnTo>
                  <a:pt x="840149" y="67587"/>
                </a:lnTo>
                <a:close/>
              </a:path>
              <a:path w="4497070" h="342900">
                <a:moveTo>
                  <a:pt x="933307" y="229259"/>
                </a:moveTo>
                <a:lnTo>
                  <a:pt x="843992" y="229259"/>
                </a:lnTo>
                <a:lnTo>
                  <a:pt x="858271" y="230771"/>
                </a:lnTo>
                <a:lnTo>
                  <a:pt x="868470" y="235307"/>
                </a:lnTo>
                <a:lnTo>
                  <a:pt x="874589" y="242868"/>
                </a:lnTo>
                <a:lnTo>
                  <a:pt x="876629" y="253452"/>
                </a:lnTo>
                <a:lnTo>
                  <a:pt x="874397" y="265885"/>
                </a:lnTo>
                <a:lnTo>
                  <a:pt x="867702" y="274765"/>
                </a:lnTo>
                <a:lnTo>
                  <a:pt x="856543" y="280094"/>
                </a:lnTo>
                <a:lnTo>
                  <a:pt x="840924" y="281870"/>
                </a:lnTo>
                <a:lnTo>
                  <a:pt x="934260" y="281870"/>
                </a:lnTo>
                <a:lnTo>
                  <a:pt x="936297" y="275510"/>
                </a:lnTo>
                <a:lnTo>
                  <a:pt x="938073" y="256525"/>
                </a:lnTo>
                <a:lnTo>
                  <a:pt x="937401" y="245292"/>
                </a:lnTo>
                <a:lnTo>
                  <a:pt x="935442" y="235307"/>
                </a:lnTo>
                <a:lnTo>
                  <a:pt x="935385" y="235019"/>
                </a:lnTo>
                <a:lnTo>
                  <a:pt x="933307" y="229259"/>
                </a:lnTo>
                <a:close/>
              </a:path>
              <a:path w="4497070" h="342900">
                <a:moveTo>
                  <a:pt x="929495" y="125189"/>
                </a:moveTo>
                <a:lnTo>
                  <a:pt x="847834" y="125189"/>
                </a:lnTo>
                <a:lnTo>
                  <a:pt x="854871" y="127366"/>
                </a:lnTo>
                <a:lnTo>
                  <a:pt x="866138" y="136071"/>
                </a:lnTo>
                <a:lnTo>
                  <a:pt x="868954" y="141959"/>
                </a:lnTo>
                <a:lnTo>
                  <a:pt x="868954" y="149383"/>
                </a:lnTo>
                <a:lnTo>
                  <a:pt x="867178" y="160808"/>
                </a:lnTo>
                <a:lnTo>
                  <a:pt x="861848" y="168968"/>
                </a:lnTo>
                <a:lnTo>
                  <a:pt x="852968" y="173864"/>
                </a:lnTo>
                <a:lnTo>
                  <a:pt x="840536" y="175496"/>
                </a:lnTo>
                <a:lnTo>
                  <a:pt x="918301" y="175496"/>
                </a:lnTo>
                <a:lnTo>
                  <a:pt x="922717" y="169160"/>
                </a:lnTo>
                <a:lnTo>
                  <a:pt x="928477" y="152983"/>
                </a:lnTo>
                <a:lnTo>
                  <a:pt x="930397" y="134406"/>
                </a:lnTo>
                <a:lnTo>
                  <a:pt x="929708" y="127366"/>
                </a:lnTo>
                <a:lnTo>
                  <a:pt x="929645" y="126725"/>
                </a:lnTo>
                <a:lnTo>
                  <a:pt x="929545" y="125701"/>
                </a:lnTo>
                <a:lnTo>
                  <a:pt x="929495" y="125189"/>
                </a:lnTo>
                <a:close/>
              </a:path>
              <a:path w="4497070" h="342900">
                <a:moveTo>
                  <a:pt x="1057189" y="69123"/>
                </a:moveTo>
                <a:lnTo>
                  <a:pt x="995746" y="69123"/>
                </a:lnTo>
                <a:lnTo>
                  <a:pt x="995746" y="337937"/>
                </a:lnTo>
                <a:lnTo>
                  <a:pt x="1057189" y="337937"/>
                </a:lnTo>
                <a:lnTo>
                  <a:pt x="1057189" y="210058"/>
                </a:lnTo>
                <a:lnTo>
                  <a:pt x="1130597" y="210058"/>
                </a:lnTo>
                <a:lnTo>
                  <a:pt x="1117868" y="193161"/>
                </a:lnTo>
                <a:lnTo>
                  <a:pt x="1123497" y="186249"/>
                </a:lnTo>
                <a:lnTo>
                  <a:pt x="1057189" y="186249"/>
                </a:lnTo>
                <a:lnTo>
                  <a:pt x="1057189" y="69123"/>
                </a:lnTo>
                <a:close/>
              </a:path>
              <a:path w="4497070" h="342900">
                <a:moveTo>
                  <a:pt x="1130597" y="210058"/>
                </a:moveTo>
                <a:lnTo>
                  <a:pt x="1057189" y="210058"/>
                </a:lnTo>
                <a:lnTo>
                  <a:pt x="1148977" y="337937"/>
                </a:lnTo>
                <a:lnTo>
                  <a:pt x="1226933" y="337937"/>
                </a:lnTo>
                <a:lnTo>
                  <a:pt x="1130597" y="210058"/>
                </a:lnTo>
                <a:close/>
              </a:path>
              <a:path w="4497070" h="342900">
                <a:moveTo>
                  <a:pt x="1218870" y="69123"/>
                </a:moveTo>
                <a:lnTo>
                  <a:pt x="1145134" y="69123"/>
                </a:lnTo>
                <a:lnTo>
                  <a:pt x="1057189" y="186249"/>
                </a:lnTo>
                <a:lnTo>
                  <a:pt x="1123497" y="186249"/>
                </a:lnTo>
                <a:lnTo>
                  <a:pt x="1218870" y="69123"/>
                </a:lnTo>
                <a:close/>
              </a:path>
              <a:path w="4497070" h="342900">
                <a:moveTo>
                  <a:pt x="1393744" y="69123"/>
                </a:moveTo>
                <a:lnTo>
                  <a:pt x="1338825" y="69123"/>
                </a:lnTo>
                <a:lnTo>
                  <a:pt x="1227079" y="337937"/>
                </a:lnTo>
                <a:lnTo>
                  <a:pt x="1288900" y="337937"/>
                </a:lnTo>
                <a:lnTo>
                  <a:pt x="1311182" y="281486"/>
                </a:lnTo>
                <a:lnTo>
                  <a:pt x="1482023" y="281486"/>
                </a:lnTo>
                <a:lnTo>
                  <a:pt x="1458078" y="223883"/>
                </a:lnTo>
                <a:lnTo>
                  <a:pt x="1334218" y="223883"/>
                </a:lnTo>
                <a:lnTo>
                  <a:pt x="1364552" y="147847"/>
                </a:lnTo>
                <a:lnTo>
                  <a:pt x="1426470" y="147847"/>
                </a:lnTo>
                <a:lnTo>
                  <a:pt x="1393744" y="69123"/>
                </a:lnTo>
                <a:close/>
              </a:path>
              <a:path w="4497070" h="342900">
                <a:moveTo>
                  <a:pt x="1482023" y="281486"/>
                </a:moveTo>
                <a:lnTo>
                  <a:pt x="1417555" y="281486"/>
                </a:lnTo>
                <a:lnTo>
                  <a:pt x="1439827" y="337937"/>
                </a:lnTo>
                <a:lnTo>
                  <a:pt x="1505490" y="337937"/>
                </a:lnTo>
                <a:lnTo>
                  <a:pt x="1482023" y="281486"/>
                </a:lnTo>
                <a:close/>
              </a:path>
              <a:path w="4497070" h="342900">
                <a:moveTo>
                  <a:pt x="1426470" y="147847"/>
                </a:moveTo>
                <a:lnTo>
                  <a:pt x="1364552" y="147847"/>
                </a:lnTo>
                <a:lnTo>
                  <a:pt x="1394509" y="223883"/>
                </a:lnTo>
                <a:lnTo>
                  <a:pt x="1458078" y="223883"/>
                </a:lnTo>
                <a:lnTo>
                  <a:pt x="1426470" y="147847"/>
                </a:lnTo>
                <a:close/>
              </a:path>
              <a:path w="4497070" h="342900">
                <a:moveTo>
                  <a:pt x="1678605" y="69123"/>
                </a:moveTo>
                <a:lnTo>
                  <a:pt x="1616785" y="69123"/>
                </a:lnTo>
                <a:lnTo>
                  <a:pt x="1616785" y="337937"/>
                </a:lnTo>
                <a:lnTo>
                  <a:pt x="1678228" y="337937"/>
                </a:lnTo>
                <a:lnTo>
                  <a:pt x="1678228" y="167816"/>
                </a:lnTo>
                <a:lnTo>
                  <a:pt x="1750870" y="167816"/>
                </a:lnTo>
                <a:lnTo>
                  <a:pt x="1678605" y="69123"/>
                </a:lnTo>
                <a:close/>
              </a:path>
              <a:path w="4497070" h="342900">
                <a:moveTo>
                  <a:pt x="1897886" y="166664"/>
                </a:moveTo>
                <a:lnTo>
                  <a:pt x="1836443" y="166664"/>
                </a:lnTo>
                <a:lnTo>
                  <a:pt x="1836443" y="337937"/>
                </a:lnTo>
                <a:lnTo>
                  <a:pt x="1897886" y="337937"/>
                </a:lnTo>
                <a:lnTo>
                  <a:pt x="1897886" y="166664"/>
                </a:lnTo>
                <a:close/>
              </a:path>
              <a:path w="4497070" h="342900">
                <a:moveTo>
                  <a:pt x="1750870" y="167816"/>
                </a:moveTo>
                <a:lnTo>
                  <a:pt x="1678228" y="167816"/>
                </a:lnTo>
                <a:lnTo>
                  <a:pt x="1752728" y="271501"/>
                </a:lnTo>
                <a:lnTo>
                  <a:pt x="1761555" y="271501"/>
                </a:lnTo>
                <a:lnTo>
                  <a:pt x="1825196" y="182409"/>
                </a:lnTo>
                <a:lnTo>
                  <a:pt x="1761555" y="182409"/>
                </a:lnTo>
                <a:lnTo>
                  <a:pt x="1750870" y="167816"/>
                </a:lnTo>
                <a:close/>
              </a:path>
              <a:path w="4497070" h="342900">
                <a:moveTo>
                  <a:pt x="1897886" y="69123"/>
                </a:moveTo>
                <a:lnTo>
                  <a:pt x="1839898" y="69123"/>
                </a:lnTo>
                <a:lnTo>
                  <a:pt x="1761555" y="182409"/>
                </a:lnTo>
                <a:lnTo>
                  <a:pt x="1825196" y="182409"/>
                </a:lnTo>
                <a:lnTo>
                  <a:pt x="1836443" y="166664"/>
                </a:lnTo>
                <a:lnTo>
                  <a:pt x="1897886" y="166664"/>
                </a:lnTo>
                <a:lnTo>
                  <a:pt x="1897886" y="69123"/>
                </a:lnTo>
                <a:close/>
              </a:path>
              <a:path w="4497070" h="342900">
                <a:moveTo>
                  <a:pt x="2028490" y="69123"/>
                </a:moveTo>
                <a:lnTo>
                  <a:pt x="1967046" y="69123"/>
                </a:lnTo>
                <a:lnTo>
                  <a:pt x="1967046" y="337937"/>
                </a:lnTo>
                <a:lnTo>
                  <a:pt x="2020814" y="337937"/>
                </a:lnTo>
                <a:lnTo>
                  <a:pt x="2093335" y="236171"/>
                </a:lnTo>
                <a:lnTo>
                  <a:pt x="2028490" y="236171"/>
                </a:lnTo>
                <a:lnTo>
                  <a:pt x="2028490" y="69123"/>
                </a:lnTo>
                <a:close/>
              </a:path>
              <a:path w="4497070" h="342900">
                <a:moveTo>
                  <a:pt x="2201301" y="170888"/>
                </a:moveTo>
                <a:lnTo>
                  <a:pt x="2139858" y="170888"/>
                </a:lnTo>
                <a:lnTo>
                  <a:pt x="2139858" y="337937"/>
                </a:lnTo>
                <a:lnTo>
                  <a:pt x="2201301" y="337937"/>
                </a:lnTo>
                <a:lnTo>
                  <a:pt x="2201301" y="170888"/>
                </a:lnTo>
                <a:close/>
              </a:path>
              <a:path w="4497070" h="342900">
                <a:moveTo>
                  <a:pt x="2201301" y="69123"/>
                </a:moveTo>
                <a:lnTo>
                  <a:pt x="2147544" y="69123"/>
                </a:lnTo>
                <a:lnTo>
                  <a:pt x="2028490" y="236171"/>
                </a:lnTo>
                <a:lnTo>
                  <a:pt x="2093335" y="236171"/>
                </a:lnTo>
                <a:lnTo>
                  <a:pt x="2139858" y="170888"/>
                </a:lnTo>
                <a:lnTo>
                  <a:pt x="2201301" y="170888"/>
                </a:lnTo>
                <a:lnTo>
                  <a:pt x="2201301" y="69123"/>
                </a:lnTo>
                <a:close/>
              </a:path>
              <a:path w="4497070" h="342900">
                <a:moveTo>
                  <a:pt x="2331883" y="69123"/>
                </a:moveTo>
                <a:lnTo>
                  <a:pt x="2270440" y="69123"/>
                </a:lnTo>
                <a:lnTo>
                  <a:pt x="2270440" y="337937"/>
                </a:lnTo>
                <a:lnTo>
                  <a:pt x="2331883" y="337937"/>
                </a:lnTo>
                <a:lnTo>
                  <a:pt x="2331883" y="210058"/>
                </a:lnTo>
                <a:lnTo>
                  <a:pt x="2405290" y="210058"/>
                </a:lnTo>
                <a:lnTo>
                  <a:pt x="2392562" y="193161"/>
                </a:lnTo>
                <a:lnTo>
                  <a:pt x="2398190" y="186249"/>
                </a:lnTo>
                <a:lnTo>
                  <a:pt x="2331883" y="186249"/>
                </a:lnTo>
                <a:lnTo>
                  <a:pt x="2331883" y="69123"/>
                </a:lnTo>
                <a:close/>
              </a:path>
              <a:path w="4497070" h="342900">
                <a:moveTo>
                  <a:pt x="2405290" y="210058"/>
                </a:moveTo>
                <a:lnTo>
                  <a:pt x="2331883" y="210058"/>
                </a:lnTo>
                <a:lnTo>
                  <a:pt x="2423661" y="337937"/>
                </a:lnTo>
                <a:lnTo>
                  <a:pt x="2501617" y="337937"/>
                </a:lnTo>
                <a:lnTo>
                  <a:pt x="2405290" y="210058"/>
                </a:lnTo>
                <a:close/>
              </a:path>
              <a:path w="4497070" h="342900">
                <a:moveTo>
                  <a:pt x="2493554" y="69123"/>
                </a:moveTo>
                <a:lnTo>
                  <a:pt x="2419828" y="69123"/>
                </a:lnTo>
                <a:lnTo>
                  <a:pt x="2331883" y="186249"/>
                </a:lnTo>
                <a:lnTo>
                  <a:pt x="2398190" y="186249"/>
                </a:lnTo>
                <a:lnTo>
                  <a:pt x="2493554" y="69123"/>
                </a:lnTo>
                <a:close/>
              </a:path>
              <a:path w="4497070" h="342900">
                <a:moveTo>
                  <a:pt x="2622134" y="68571"/>
                </a:moveTo>
                <a:lnTo>
                  <a:pt x="2585892" y="68571"/>
                </a:lnTo>
                <a:lnTo>
                  <a:pt x="2551197" y="69123"/>
                </a:lnTo>
                <a:lnTo>
                  <a:pt x="2536328" y="69123"/>
                </a:lnTo>
                <a:lnTo>
                  <a:pt x="2536328" y="337937"/>
                </a:lnTo>
                <a:lnTo>
                  <a:pt x="2597771" y="337937"/>
                </a:lnTo>
                <a:lnTo>
                  <a:pt x="2597771" y="246540"/>
                </a:lnTo>
                <a:lnTo>
                  <a:pt x="2642804" y="246540"/>
                </a:lnTo>
                <a:lnTo>
                  <a:pt x="2685187" y="233003"/>
                </a:lnTo>
                <a:lnTo>
                  <a:pt x="2720374" y="192297"/>
                </a:lnTo>
                <a:lnTo>
                  <a:pt x="2721049" y="190089"/>
                </a:lnTo>
                <a:lnTo>
                  <a:pt x="2621838" y="190089"/>
                </a:lnTo>
                <a:lnTo>
                  <a:pt x="2612846" y="189609"/>
                </a:lnTo>
                <a:lnTo>
                  <a:pt x="2605572" y="189009"/>
                </a:lnTo>
                <a:lnTo>
                  <a:pt x="2597771" y="188169"/>
                </a:lnTo>
                <a:lnTo>
                  <a:pt x="2597771" y="126725"/>
                </a:lnTo>
                <a:lnTo>
                  <a:pt x="2611592" y="126725"/>
                </a:lnTo>
                <a:lnTo>
                  <a:pt x="2615948" y="126470"/>
                </a:lnTo>
                <a:lnTo>
                  <a:pt x="2619152" y="126342"/>
                </a:lnTo>
                <a:lnTo>
                  <a:pt x="2621194" y="126342"/>
                </a:lnTo>
                <a:lnTo>
                  <a:pt x="2624398" y="125958"/>
                </a:lnTo>
                <a:lnTo>
                  <a:pt x="2721913" y="125958"/>
                </a:lnTo>
                <a:lnTo>
                  <a:pt x="2720758" y="121925"/>
                </a:lnTo>
                <a:lnTo>
                  <a:pt x="2686480" y="82612"/>
                </a:lnTo>
                <a:lnTo>
                  <a:pt x="2645008" y="69939"/>
                </a:lnTo>
                <a:lnTo>
                  <a:pt x="2622134" y="68571"/>
                </a:lnTo>
                <a:close/>
              </a:path>
              <a:path w="4497070" h="342900">
                <a:moveTo>
                  <a:pt x="2642804" y="246540"/>
                </a:moveTo>
                <a:lnTo>
                  <a:pt x="2597771" y="246540"/>
                </a:lnTo>
                <a:lnTo>
                  <a:pt x="2603388" y="247044"/>
                </a:lnTo>
                <a:lnTo>
                  <a:pt x="2610252" y="247404"/>
                </a:lnTo>
                <a:lnTo>
                  <a:pt x="2621069" y="247692"/>
                </a:lnTo>
                <a:lnTo>
                  <a:pt x="2627728" y="247692"/>
                </a:lnTo>
                <a:lnTo>
                  <a:pt x="2642804" y="246540"/>
                </a:lnTo>
                <a:close/>
              </a:path>
              <a:path w="4497070" h="342900">
                <a:moveTo>
                  <a:pt x="2721913" y="125958"/>
                </a:moveTo>
                <a:lnTo>
                  <a:pt x="2624649" y="125958"/>
                </a:lnTo>
                <a:lnTo>
                  <a:pt x="2640949" y="127902"/>
                </a:lnTo>
                <a:lnTo>
                  <a:pt x="2652591" y="133734"/>
                </a:lnTo>
                <a:lnTo>
                  <a:pt x="2659576" y="143455"/>
                </a:lnTo>
                <a:lnTo>
                  <a:pt x="2661905" y="157064"/>
                </a:lnTo>
                <a:lnTo>
                  <a:pt x="2661257" y="164816"/>
                </a:lnTo>
                <a:lnTo>
                  <a:pt x="2639880" y="188169"/>
                </a:lnTo>
                <a:lnTo>
                  <a:pt x="2639680" y="188169"/>
                </a:lnTo>
                <a:lnTo>
                  <a:pt x="2633209" y="189609"/>
                </a:lnTo>
                <a:lnTo>
                  <a:pt x="2632959" y="189609"/>
                </a:lnTo>
                <a:lnTo>
                  <a:pt x="2625801" y="190089"/>
                </a:lnTo>
                <a:lnTo>
                  <a:pt x="2721049" y="190089"/>
                </a:lnTo>
                <a:lnTo>
                  <a:pt x="2725487" y="175568"/>
                </a:lnTo>
                <a:lnTo>
                  <a:pt x="2727191" y="157447"/>
                </a:lnTo>
                <a:lnTo>
                  <a:pt x="2725583" y="138774"/>
                </a:lnTo>
                <a:lnTo>
                  <a:pt x="2722132" y="126725"/>
                </a:lnTo>
                <a:lnTo>
                  <a:pt x="2722023" y="126342"/>
                </a:lnTo>
                <a:lnTo>
                  <a:pt x="2721913" y="125958"/>
                </a:lnTo>
                <a:close/>
              </a:path>
              <a:path w="4497070" h="342900">
                <a:moveTo>
                  <a:pt x="2900746" y="64515"/>
                </a:moveTo>
                <a:lnTo>
                  <a:pt x="2843240" y="74499"/>
                </a:lnTo>
                <a:lnTo>
                  <a:pt x="2797450" y="104453"/>
                </a:lnTo>
                <a:lnTo>
                  <a:pt x="2767780" y="148999"/>
                </a:lnTo>
                <a:lnTo>
                  <a:pt x="2757891" y="203530"/>
                </a:lnTo>
                <a:lnTo>
                  <a:pt x="2760309" y="232523"/>
                </a:lnTo>
                <a:lnTo>
                  <a:pt x="2760387" y="233459"/>
                </a:lnTo>
                <a:lnTo>
                  <a:pt x="2780354" y="283958"/>
                </a:lnTo>
                <a:lnTo>
                  <a:pt x="2819380" y="321160"/>
                </a:lnTo>
                <a:lnTo>
                  <a:pt x="2870841" y="340169"/>
                </a:lnTo>
                <a:lnTo>
                  <a:pt x="2900746" y="342545"/>
                </a:lnTo>
                <a:lnTo>
                  <a:pt x="2929447" y="340169"/>
                </a:lnTo>
                <a:lnTo>
                  <a:pt x="2930054" y="340169"/>
                </a:lnTo>
                <a:lnTo>
                  <a:pt x="2957198" y="332752"/>
                </a:lnTo>
                <a:lnTo>
                  <a:pt x="2981391" y="320512"/>
                </a:lnTo>
                <a:lnTo>
                  <a:pt x="3002900" y="303375"/>
                </a:lnTo>
                <a:lnTo>
                  <a:pt x="3018581" y="284942"/>
                </a:lnTo>
                <a:lnTo>
                  <a:pt x="2900746" y="284942"/>
                </a:lnTo>
                <a:lnTo>
                  <a:pt x="2885589" y="283526"/>
                </a:lnTo>
                <a:lnTo>
                  <a:pt x="2885232" y="283526"/>
                </a:lnTo>
                <a:lnTo>
                  <a:pt x="2870700" y="279086"/>
                </a:lnTo>
                <a:lnTo>
                  <a:pt x="2835922" y="248964"/>
                </a:lnTo>
                <a:lnTo>
                  <a:pt x="2823177" y="203530"/>
                </a:lnTo>
                <a:lnTo>
                  <a:pt x="2824546" y="186321"/>
                </a:lnTo>
                <a:lnTo>
                  <a:pt x="2845062" y="144775"/>
                </a:lnTo>
                <a:lnTo>
                  <a:pt x="2884591" y="123533"/>
                </a:lnTo>
                <a:lnTo>
                  <a:pt x="2900746" y="122117"/>
                </a:lnTo>
                <a:lnTo>
                  <a:pt x="3020077" y="122117"/>
                </a:lnTo>
                <a:lnTo>
                  <a:pt x="3003277" y="102533"/>
                </a:lnTo>
                <a:lnTo>
                  <a:pt x="2982038" y="85900"/>
                </a:lnTo>
                <a:lnTo>
                  <a:pt x="2957870" y="74019"/>
                </a:lnTo>
                <a:lnTo>
                  <a:pt x="2931228" y="67011"/>
                </a:lnTo>
                <a:lnTo>
                  <a:pt x="2932288" y="67011"/>
                </a:lnTo>
                <a:lnTo>
                  <a:pt x="2900746" y="64515"/>
                </a:lnTo>
                <a:close/>
              </a:path>
              <a:path w="4497070" h="342900">
                <a:moveTo>
                  <a:pt x="3020077" y="122117"/>
                </a:moveTo>
                <a:lnTo>
                  <a:pt x="2900746" y="122117"/>
                </a:lnTo>
                <a:lnTo>
                  <a:pt x="2916442" y="123533"/>
                </a:lnTo>
                <a:lnTo>
                  <a:pt x="2930891" y="127782"/>
                </a:lnTo>
                <a:lnTo>
                  <a:pt x="2965786" y="156800"/>
                </a:lnTo>
                <a:lnTo>
                  <a:pt x="2978314" y="203530"/>
                </a:lnTo>
                <a:lnTo>
                  <a:pt x="2977080" y="219971"/>
                </a:lnTo>
                <a:lnTo>
                  <a:pt x="2977043" y="220451"/>
                </a:lnTo>
                <a:lnTo>
                  <a:pt x="2957969" y="262285"/>
                </a:lnTo>
                <a:lnTo>
                  <a:pt x="2918146" y="283526"/>
                </a:lnTo>
                <a:lnTo>
                  <a:pt x="2900746" y="284942"/>
                </a:lnTo>
                <a:lnTo>
                  <a:pt x="3018581" y="284942"/>
                </a:lnTo>
                <a:lnTo>
                  <a:pt x="3020705" y="282446"/>
                </a:lnTo>
                <a:lnTo>
                  <a:pt x="3033424" y="258829"/>
                </a:lnTo>
                <a:lnTo>
                  <a:pt x="3041056" y="232523"/>
                </a:lnTo>
                <a:lnTo>
                  <a:pt x="3043600" y="203530"/>
                </a:lnTo>
                <a:lnTo>
                  <a:pt x="3041200" y="175016"/>
                </a:lnTo>
                <a:lnTo>
                  <a:pt x="3041081" y="173600"/>
                </a:lnTo>
                <a:lnTo>
                  <a:pt x="3033522" y="146791"/>
                </a:lnTo>
                <a:lnTo>
                  <a:pt x="3020921" y="123102"/>
                </a:lnTo>
                <a:lnTo>
                  <a:pt x="3020077" y="122117"/>
                </a:lnTo>
                <a:close/>
              </a:path>
              <a:path w="4497070" h="342900">
                <a:moveTo>
                  <a:pt x="3103975" y="252300"/>
                </a:moveTo>
                <a:lnTo>
                  <a:pt x="3070563" y="294159"/>
                </a:lnTo>
                <a:lnTo>
                  <a:pt x="3088397" y="315328"/>
                </a:lnTo>
                <a:lnTo>
                  <a:pt x="3110408" y="330448"/>
                </a:lnTo>
                <a:lnTo>
                  <a:pt x="3136595" y="339521"/>
                </a:lnTo>
                <a:lnTo>
                  <a:pt x="3166958" y="342545"/>
                </a:lnTo>
                <a:lnTo>
                  <a:pt x="3185412" y="341177"/>
                </a:lnTo>
                <a:lnTo>
                  <a:pt x="3234160" y="320656"/>
                </a:lnTo>
                <a:lnTo>
                  <a:pt x="3259643" y="284942"/>
                </a:lnTo>
                <a:lnTo>
                  <a:pt x="3164267" y="284942"/>
                </a:lnTo>
                <a:lnTo>
                  <a:pt x="3148835" y="282902"/>
                </a:lnTo>
                <a:lnTo>
                  <a:pt x="3133642" y="276782"/>
                </a:lnTo>
                <a:lnTo>
                  <a:pt x="3118688" y="266581"/>
                </a:lnTo>
                <a:lnTo>
                  <a:pt x="3103975" y="252300"/>
                </a:lnTo>
                <a:close/>
              </a:path>
              <a:path w="4497070" h="342900">
                <a:moveTo>
                  <a:pt x="3251174" y="122117"/>
                </a:moveTo>
                <a:lnTo>
                  <a:pt x="3171177" y="122117"/>
                </a:lnTo>
                <a:lnTo>
                  <a:pt x="3178350" y="124294"/>
                </a:lnTo>
                <a:lnTo>
                  <a:pt x="3183470" y="128646"/>
                </a:lnTo>
                <a:lnTo>
                  <a:pt x="3188842" y="132742"/>
                </a:lnTo>
                <a:lnTo>
                  <a:pt x="3191533" y="138886"/>
                </a:lnTo>
                <a:lnTo>
                  <a:pt x="3191533" y="154759"/>
                </a:lnTo>
                <a:lnTo>
                  <a:pt x="3188465" y="160776"/>
                </a:lnTo>
                <a:lnTo>
                  <a:pt x="3176172" y="169480"/>
                </a:lnTo>
                <a:lnTo>
                  <a:pt x="3168235" y="171656"/>
                </a:lnTo>
                <a:lnTo>
                  <a:pt x="3135472" y="171656"/>
                </a:lnTo>
                <a:lnTo>
                  <a:pt x="3135472" y="229259"/>
                </a:lnTo>
                <a:lnTo>
                  <a:pt x="3160047" y="229259"/>
                </a:lnTo>
                <a:lnTo>
                  <a:pt x="3169624" y="229715"/>
                </a:lnTo>
                <a:lnTo>
                  <a:pt x="3201899" y="248076"/>
                </a:lnTo>
                <a:lnTo>
                  <a:pt x="3201899" y="265997"/>
                </a:lnTo>
                <a:lnTo>
                  <a:pt x="3164267" y="284942"/>
                </a:lnTo>
                <a:lnTo>
                  <a:pt x="3259643" y="284942"/>
                </a:lnTo>
                <a:lnTo>
                  <a:pt x="3261518" y="279686"/>
                </a:lnTo>
                <a:lnTo>
                  <a:pt x="3263342" y="262669"/>
                </a:lnTo>
                <a:lnTo>
                  <a:pt x="3260582" y="239796"/>
                </a:lnTo>
                <a:lnTo>
                  <a:pt x="3252302" y="221483"/>
                </a:lnTo>
                <a:lnTo>
                  <a:pt x="3238503" y="207730"/>
                </a:lnTo>
                <a:lnTo>
                  <a:pt x="3219186" y="198538"/>
                </a:lnTo>
                <a:lnTo>
                  <a:pt x="3219186" y="197386"/>
                </a:lnTo>
                <a:lnTo>
                  <a:pt x="3233968" y="185457"/>
                </a:lnTo>
                <a:lnTo>
                  <a:pt x="3244527" y="171944"/>
                </a:lnTo>
                <a:lnTo>
                  <a:pt x="3250864" y="156848"/>
                </a:lnTo>
                <a:lnTo>
                  <a:pt x="3252976" y="140167"/>
                </a:lnTo>
                <a:lnTo>
                  <a:pt x="3251631" y="124294"/>
                </a:lnTo>
                <a:lnTo>
                  <a:pt x="3251560" y="123462"/>
                </a:lnTo>
                <a:lnTo>
                  <a:pt x="3251174" y="122117"/>
                </a:lnTo>
                <a:close/>
              </a:path>
              <a:path w="4497070" h="342900">
                <a:moveTo>
                  <a:pt x="3170025" y="64515"/>
                </a:moveTo>
                <a:lnTo>
                  <a:pt x="3129562" y="71427"/>
                </a:lnTo>
                <a:lnTo>
                  <a:pt x="3095431" y="90724"/>
                </a:lnTo>
                <a:lnTo>
                  <a:pt x="3079013" y="108677"/>
                </a:lnTo>
                <a:lnTo>
                  <a:pt x="3114341" y="150151"/>
                </a:lnTo>
                <a:lnTo>
                  <a:pt x="3124810" y="137886"/>
                </a:lnTo>
                <a:lnTo>
                  <a:pt x="3136236" y="129126"/>
                </a:lnTo>
                <a:lnTo>
                  <a:pt x="3148620" y="123869"/>
                </a:lnTo>
                <a:lnTo>
                  <a:pt x="3161963" y="122117"/>
                </a:lnTo>
                <a:lnTo>
                  <a:pt x="3251174" y="122117"/>
                </a:lnTo>
                <a:lnTo>
                  <a:pt x="3247312" y="108677"/>
                </a:lnTo>
                <a:lnTo>
                  <a:pt x="3218054" y="75963"/>
                </a:lnTo>
                <a:lnTo>
                  <a:pt x="3187907" y="65787"/>
                </a:lnTo>
                <a:lnTo>
                  <a:pt x="3170025" y="64515"/>
                </a:lnTo>
                <a:close/>
              </a:path>
              <a:path w="4497070" h="342900">
                <a:moveTo>
                  <a:pt x="3452970" y="69123"/>
                </a:moveTo>
                <a:lnTo>
                  <a:pt x="3398060" y="69123"/>
                </a:lnTo>
                <a:lnTo>
                  <a:pt x="3286305" y="337937"/>
                </a:lnTo>
                <a:lnTo>
                  <a:pt x="3348135" y="337937"/>
                </a:lnTo>
                <a:lnTo>
                  <a:pt x="3370407" y="281486"/>
                </a:lnTo>
                <a:lnTo>
                  <a:pt x="3541257" y="281486"/>
                </a:lnTo>
                <a:lnTo>
                  <a:pt x="3517309" y="223883"/>
                </a:lnTo>
                <a:lnTo>
                  <a:pt x="3393453" y="223883"/>
                </a:lnTo>
                <a:lnTo>
                  <a:pt x="3423787" y="147847"/>
                </a:lnTo>
                <a:lnTo>
                  <a:pt x="3485698" y="147847"/>
                </a:lnTo>
                <a:lnTo>
                  <a:pt x="3452970" y="69123"/>
                </a:lnTo>
                <a:close/>
              </a:path>
              <a:path w="4497070" h="342900">
                <a:moveTo>
                  <a:pt x="3541257" y="281486"/>
                </a:moveTo>
                <a:lnTo>
                  <a:pt x="3476781" y="281486"/>
                </a:lnTo>
                <a:lnTo>
                  <a:pt x="3499052" y="337937"/>
                </a:lnTo>
                <a:lnTo>
                  <a:pt x="3564726" y="337937"/>
                </a:lnTo>
                <a:lnTo>
                  <a:pt x="3541257" y="281486"/>
                </a:lnTo>
                <a:close/>
              </a:path>
              <a:path w="4497070" h="342900">
                <a:moveTo>
                  <a:pt x="3485698" y="147847"/>
                </a:moveTo>
                <a:lnTo>
                  <a:pt x="3423787" y="147847"/>
                </a:lnTo>
                <a:lnTo>
                  <a:pt x="3453745" y="223883"/>
                </a:lnTo>
                <a:lnTo>
                  <a:pt x="3517309" y="223883"/>
                </a:lnTo>
                <a:lnTo>
                  <a:pt x="3485698" y="147847"/>
                </a:lnTo>
                <a:close/>
              </a:path>
              <a:path w="4497070" h="342900">
                <a:moveTo>
                  <a:pt x="3660576" y="69123"/>
                </a:moveTo>
                <a:lnTo>
                  <a:pt x="3599133" y="69123"/>
                </a:lnTo>
                <a:lnTo>
                  <a:pt x="3599133" y="337937"/>
                </a:lnTo>
                <a:lnTo>
                  <a:pt x="3652901" y="337937"/>
                </a:lnTo>
                <a:lnTo>
                  <a:pt x="3725422" y="236171"/>
                </a:lnTo>
                <a:lnTo>
                  <a:pt x="3660576" y="236171"/>
                </a:lnTo>
                <a:lnTo>
                  <a:pt x="3660576" y="69123"/>
                </a:lnTo>
                <a:close/>
              </a:path>
              <a:path w="4497070" h="342900">
                <a:moveTo>
                  <a:pt x="3833387" y="170888"/>
                </a:moveTo>
                <a:lnTo>
                  <a:pt x="3771944" y="170888"/>
                </a:lnTo>
                <a:lnTo>
                  <a:pt x="3771944" y="337937"/>
                </a:lnTo>
                <a:lnTo>
                  <a:pt x="3833387" y="337937"/>
                </a:lnTo>
                <a:lnTo>
                  <a:pt x="3833387" y="170888"/>
                </a:lnTo>
                <a:close/>
              </a:path>
              <a:path w="4497070" h="342900">
                <a:moveTo>
                  <a:pt x="3833387" y="69123"/>
                </a:moveTo>
                <a:lnTo>
                  <a:pt x="3779619" y="69123"/>
                </a:lnTo>
                <a:lnTo>
                  <a:pt x="3660576" y="236171"/>
                </a:lnTo>
                <a:lnTo>
                  <a:pt x="3725422" y="236171"/>
                </a:lnTo>
                <a:lnTo>
                  <a:pt x="3771944" y="170888"/>
                </a:lnTo>
                <a:lnTo>
                  <a:pt x="3833387" y="170888"/>
                </a:lnTo>
                <a:lnTo>
                  <a:pt x="3833387" y="69123"/>
                </a:lnTo>
                <a:close/>
              </a:path>
              <a:path w="4497070" h="342900">
                <a:moveTo>
                  <a:pt x="3698983" y="0"/>
                </a:moveTo>
                <a:lnTo>
                  <a:pt x="3641372" y="0"/>
                </a:lnTo>
                <a:lnTo>
                  <a:pt x="3642600" y="12160"/>
                </a:lnTo>
                <a:lnTo>
                  <a:pt x="3642717" y="13320"/>
                </a:lnTo>
                <a:lnTo>
                  <a:pt x="3646653" y="24961"/>
                </a:lnTo>
                <a:lnTo>
                  <a:pt x="3646751" y="25249"/>
                </a:lnTo>
                <a:lnTo>
                  <a:pt x="3653472" y="35785"/>
                </a:lnTo>
                <a:lnTo>
                  <a:pt x="3688803" y="57314"/>
                </a:lnTo>
                <a:lnTo>
                  <a:pt x="3722784" y="61443"/>
                </a:lnTo>
                <a:lnTo>
                  <a:pt x="3739415" y="60411"/>
                </a:lnTo>
                <a:lnTo>
                  <a:pt x="3739685" y="60411"/>
                </a:lnTo>
                <a:lnTo>
                  <a:pt x="3754674" y="57314"/>
                </a:lnTo>
                <a:lnTo>
                  <a:pt x="3754890" y="57314"/>
                </a:lnTo>
                <a:lnTo>
                  <a:pt x="3768795" y="51938"/>
                </a:lnTo>
                <a:lnTo>
                  <a:pt x="3780771" y="44546"/>
                </a:lnTo>
                <a:lnTo>
                  <a:pt x="3790639" y="35425"/>
                </a:lnTo>
                <a:lnTo>
                  <a:pt x="3797577" y="24961"/>
                </a:lnTo>
                <a:lnTo>
                  <a:pt x="3799533" y="19200"/>
                </a:lnTo>
                <a:lnTo>
                  <a:pt x="3714082" y="19200"/>
                </a:lnTo>
                <a:lnTo>
                  <a:pt x="3707936" y="17793"/>
                </a:lnTo>
                <a:lnTo>
                  <a:pt x="3700774" y="12160"/>
                </a:lnTo>
                <a:lnTo>
                  <a:pt x="3699075" y="7423"/>
                </a:lnTo>
                <a:lnTo>
                  <a:pt x="3698983" y="0"/>
                </a:lnTo>
                <a:close/>
              </a:path>
              <a:path w="4497070" h="342900">
                <a:moveTo>
                  <a:pt x="3802666" y="0"/>
                </a:moveTo>
                <a:lnTo>
                  <a:pt x="3745066" y="0"/>
                </a:lnTo>
                <a:lnTo>
                  <a:pt x="3745066" y="7423"/>
                </a:lnTo>
                <a:lnTo>
                  <a:pt x="3743525" y="12160"/>
                </a:lnTo>
                <a:lnTo>
                  <a:pt x="3743401" y="12544"/>
                </a:lnTo>
                <a:lnTo>
                  <a:pt x="3740071" y="15360"/>
                </a:lnTo>
                <a:lnTo>
                  <a:pt x="3736741" y="17920"/>
                </a:lnTo>
                <a:lnTo>
                  <a:pt x="3730982" y="19200"/>
                </a:lnTo>
                <a:lnTo>
                  <a:pt x="3799533" y="19200"/>
                </a:lnTo>
                <a:lnTo>
                  <a:pt x="3801529" y="13320"/>
                </a:lnTo>
                <a:lnTo>
                  <a:pt x="3801636" y="12544"/>
                </a:lnTo>
                <a:lnTo>
                  <a:pt x="3802666" y="0"/>
                </a:lnTo>
                <a:close/>
              </a:path>
              <a:path w="4497070" h="342900">
                <a:moveTo>
                  <a:pt x="3964347" y="69123"/>
                </a:moveTo>
                <a:lnTo>
                  <a:pt x="3902527" y="69123"/>
                </a:lnTo>
                <a:lnTo>
                  <a:pt x="3902527" y="337937"/>
                </a:lnTo>
                <a:lnTo>
                  <a:pt x="3963970" y="337937"/>
                </a:lnTo>
                <a:lnTo>
                  <a:pt x="3963970" y="167816"/>
                </a:lnTo>
                <a:lnTo>
                  <a:pt x="4036612" y="167816"/>
                </a:lnTo>
                <a:lnTo>
                  <a:pt x="3964347" y="69123"/>
                </a:lnTo>
                <a:close/>
              </a:path>
              <a:path w="4497070" h="342900">
                <a:moveTo>
                  <a:pt x="4183628" y="166664"/>
                </a:moveTo>
                <a:lnTo>
                  <a:pt x="4122185" y="166664"/>
                </a:lnTo>
                <a:lnTo>
                  <a:pt x="4122185" y="337937"/>
                </a:lnTo>
                <a:lnTo>
                  <a:pt x="4183628" y="337937"/>
                </a:lnTo>
                <a:lnTo>
                  <a:pt x="4183628" y="166664"/>
                </a:lnTo>
                <a:close/>
              </a:path>
              <a:path w="4497070" h="342900">
                <a:moveTo>
                  <a:pt x="4036612" y="167816"/>
                </a:moveTo>
                <a:lnTo>
                  <a:pt x="3963970" y="167816"/>
                </a:lnTo>
                <a:lnTo>
                  <a:pt x="4038470" y="271501"/>
                </a:lnTo>
                <a:lnTo>
                  <a:pt x="4047297" y="271501"/>
                </a:lnTo>
                <a:lnTo>
                  <a:pt x="4110938" y="182409"/>
                </a:lnTo>
                <a:lnTo>
                  <a:pt x="4047297" y="182409"/>
                </a:lnTo>
                <a:lnTo>
                  <a:pt x="4036612" y="167816"/>
                </a:lnTo>
                <a:close/>
              </a:path>
              <a:path w="4497070" h="342900">
                <a:moveTo>
                  <a:pt x="4183628" y="69123"/>
                </a:moveTo>
                <a:lnTo>
                  <a:pt x="4125640" y="69123"/>
                </a:lnTo>
                <a:lnTo>
                  <a:pt x="4047297" y="182409"/>
                </a:lnTo>
                <a:lnTo>
                  <a:pt x="4110938" y="182409"/>
                </a:lnTo>
                <a:lnTo>
                  <a:pt x="4122185" y="166664"/>
                </a:lnTo>
                <a:lnTo>
                  <a:pt x="4183628" y="166664"/>
                </a:lnTo>
                <a:lnTo>
                  <a:pt x="4183628" y="69123"/>
                </a:lnTo>
                <a:close/>
              </a:path>
              <a:path w="4497070" h="342900">
                <a:moveTo>
                  <a:pt x="4384899" y="69123"/>
                </a:moveTo>
                <a:lnTo>
                  <a:pt x="4329980" y="69123"/>
                </a:lnTo>
                <a:lnTo>
                  <a:pt x="4218234" y="337937"/>
                </a:lnTo>
                <a:lnTo>
                  <a:pt x="4280055" y="337937"/>
                </a:lnTo>
                <a:lnTo>
                  <a:pt x="4302337" y="281486"/>
                </a:lnTo>
                <a:lnTo>
                  <a:pt x="4473178" y="281486"/>
                </a:lnTo>
                <a:lnTo>
                  <a:pt x="4449233" y="223883"/>
                </a:lnTo>
                <a:lnTo>
                  <a:pt x="4325373" y="223883"/>
                </a:lnTo>
                <a:lnTo>
                  <a:pt x="4355707" y="147847"/>
                </a:lnTo>
                <a:lnTo>
                  <a:pt x="4417625" y="147847"/>
                </a:lnTo>
                <a:lnTo>
                  <a:pt x="4384899" y="69123"/>
                </a:lnTo>
                <a:close/>
              </a:path>
              <a:path w="4497070" h="342900">
                <a:moveTo>
                  <a:pt x="4473178" y="281486"/>
                </a:moveTo>
                <a:lnTo>
                  <a:pt x="4408700" y="281486"/>
                </a:lnTo>
                <a:lnTo>
                  <a:pt x="4430982" y="337937"/>
                </a:lnTo>
                <a:lnTo>
                  <a:pt x="4496645" y="337937"/>
                </a:lnTo>
                <a:lnTo>
                  <a:pt x="4473178" y="281486"/>
                </a:lnTo>
                <a:close/>
              </a:path>
              <a:path w="4497070" h="342900">
                <a:moveTo>
                  <a:pt x="4417625" y="147847"/>
                </a:moveTo>
                <a:lnTo>
                  <a:pt x="4355707" y="147847"/>
                </a:lnTo>
                <a:lnTo>
                  <a:pt x="4385664" y="223883"/>
                </a:lnTo>
                <a:lnTo>
                  <a:pt x="4449233" y="223883"/>
                </a:lnTo>
                <a:lnTo>
                  <a:pt x="4417625" y="147847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0" name="object 22"/>
          <p:cNvSpPr/>
          <p:nvPr/>
        </p:nvSpPr>
        <p:spPr>
          <a:xfrm>
            <a:off x="8909640" y="6972480"/>
            <a:ext cx="2282400" cy="277920"/>
          </a:xfrm>
          <a:custGeom>
            <a:avLst/>
            <a:gdLst>
              <a:gd name="textAreaLeft" fmla="*/ 0 w 2282400"/>
              <a:gd name="textAreaRight" fmla="*/ 2282760 w 2282400"/>
              <a:gd name="textAreaTop" fmla="*/ 0 h 277920"/>
              <a:gd name="textAreaBottom" fmla="*/ 278280 h 277920"/>
            </a:gdLst>
            <a:ahLst/>
            <a:rect l="textAreaLeft" t="textAreaTop" r="textAreaRight" b="textAreaBottom"/>
            <a:pathLst>
              <a:path w="2282825" h="278129">
                <a:moveTo>
                  <a:pt x="33412" y="187785"/>
                </a:moveTo>
                <a:lnTo>
                  <a:pt x="0" y="229643"/>
                </a:lnTo>
                <a:lnTo>
                  <a:pt x="17834" y="250812"/>
                </a:lnTo>
                <a:lnTo>
                  <a:pt x="39845" y="265933"/>
                </a:lnTo>
                <a:lnTo>
                  <a:pt x="66032" y="275006"/>
                </a:lnTo>
                <a:lnTo>
                  <a:pt x="96394" y="278030"/>
                </a:lnTo>
                <a:lnTo>
                  <a:pt x="114849" y="276662"/>
                </a:lnTo>
                <a:lnTo>
                  <a:pt x="163597" y="256140"/>
                </a:lnTo>
                <a:lnTo>
                  <a:pt x="189080" y="220427"/>
                </a:lnTo>
                <a:lnTo>
                  <a:pt x="93703" y="220427"/>
                </a:lnTo>
                <a:lnTo>
                  <a:pt x="78272" y="218387"/>
                </a:lnTo>
                <a:lnTo>
                  <a:pt x="63079" y="212266"/>
                </a:lnTo>
                <a:lnTo>
                  <a:pt x="48125" y="202066"/>
                </a:lnTo>
                <a:lnTo>
                  <a:pt x="33412" y="187785"/>
                </a:lnTo>
                <a:close/>
              </a:path>
              <a:path w="2282825" h="278129">
                <a:moveTo>
                  <a:pt x="180611" y="57602"/>
                </a:moveTo>
                <a:lnTo>
                  <a:pt x="100614" y="57602"/>
                </a:lnTo>
                <a:lnTo>
                  <a:pt x="107787" y="59778"/>
                </a:lnTo>
                <a:lnTo>
                  <a:pt x="112907" y="64131"/>
                </a:lnTo>
                <a:lnTo>
                  <a:pt x="118279" y="68227"/>
                </a:lnTo>
                <a:lnTo>
                  <a:pt x="120970" y="74371"/>
                </a:lnTo>
                <a:lnTo>
                  <a:pt x="120970" y="90244"/>
                </a:lnTo>
                <a:lnTo>
                  <a:pt x="117902" y="96260"/>
                </a:lnTo>
                <a:lnTo>
                  <a:pt x="105609" y="104965"/>
                </a:lnTo>
                <a:lnTo>
                  <a:pt x="97672" y="107141"/>
                </a:lnTo>
                <a:lnTo>
                  <a:pt x="64898" y="107141"/>
                </a:lnTo>
                <a:lnTo>
                  <a:pt x="64898" y="164744"/>
                </a:lnTo>
                <a:lnTo>
                  <a:pt x="89484" y="164744"/>
                </a:lnTo>
                <a:lnTo>
                  <a:pt x="99056" y="165200"/>
                </a:lnTo>
                <a:lnTo>
                  <a:pt x="131336" y="183561"/>
                </a:lnTo>
                <a:lnTo>
                  <a:pt x="131336" y="201482"/>
                </a:lnTo>
                <a:lnTo>
                  <a:pt x="93703" y="220427"/>
                </a:lnTo>
                <a:lnTo>
                  <a:pt x="189080" y="220427"/>
                </a:lnTo>
                <a:lnTo>
                  <a:pt x="190955" y="215170"/>
                </a:lnTo>
                <a:lnTo>
                  <a:pt x="192779" y="198153"/>
                </a:lnTo>
                <a:lnTo>
                  <a:pt x="190019" y="175280"/>
                </a:lnTo>
                <a:lnTo>
                  <a:pt x="181739" y="156967"/>
                </a:lnTo>
                <a:lnTo>
                  <a:pt x="167940" y="143215"/>
                </a:lnTo>
                <a:lnTo>
                  <a:pt x="148623" y="134022"/>
                </a:lnTo>
                <a:lnTo>
                  <a:pt x="148623" y="132870"/>
                </a:lnTo>
                <a:lnTo>
                  <a:pt x="163405" y="120941"/>
                </a:lnTo>
                <a:lnTo>
                  <a:pt x="173964" y="107429"/>
                </a:lnTo>
                <a:lnTo>
                  <a:pt x="180300" y="92332"/>
                </a:lnTo>
                <a:lnTo>
                  <a:pt x="182413" y="75651"/>
                </a:lnTo>
                <a:lnTo>
                  <a:pt x="181068" y="59778"/>
                </a:lnTo>
                <a:lnTo>
                  <a:pt x="180997" y="58946"/>
                </a:lnTo>
                <a:lnTo>
                  <a:pt x="180611" y="57602"/>
                </a:lnTo>
                <a:close/>
              </a:path>
              <a:path w="2282825" h="278129">
                <a:moveTo>
                  <a:pt x="99462" y="0"/>
                </a:moveTo>
                <a:lnTo>
                  <a:pt x="58999" y="6912"/>
                </a:lnTo>
                <a:lnTo>
                  <a:pt x="24868" y="26209"/>
                </a:lnTo>
                <a:lnTo>
                  <a:pt x="8450" y="44162"/>
                </a:lnTo>
                <a:lnTo>
                  <a:pt x="43778" y="85636"/>
                </a:lnTo>
                <a:lnTo>
                  <a:pt x="54247" y="73371"/>
                </a:lnTo>
                <a:lnTo>
                  <a:pt x="65673" y="64611"/>
                </a:lnTo>
                <a:lnTo>
                  <a:pt x="78057" y="59354"/>
                </a:lnTo>
                <a:lnTo>
                  <a:pt x="91400" y="57602"/>
                </a:lnTo>
                <a:lnTo>
                  <a:pt x="180611" y="57602"/>
                </a:lnTo>
                <a:lnTo>
                  <a:pt x="176749" y="44162"/>
                </a:lnTo>
                <a:lnTo>
                  <a:pt x="147491" y="11448"/>
                </a:lnTo>
                <a:lnTo>
                  <a:pt x="117344" y="1272"/>
                </a:lnTo>
                <a:lnTo>
                  <a:pt x="99462" y="0"/>
                </a:lnTo>
                <a:close/>
              </a:path>
              <a:path w="2282825" h="278129">
                <a:moveTo>
                  <a:pt x="382407" y="4608"/>
                </a:moveTo>
                <a:lnTo>
                  <a:pt x="327497" y="4608"/>
                </a:lnTo>
                <a:lnTo>
                  <a:pt x="215742" y="273422"/>
                </a:lnTo>
                <a:lnTo>
                  <a:pt x="277572" y="273422"/>
                </a:lnTo>
                <a:lnTo>
                  <a:pt x="299844" y="216970"/>
                </a:lnTo>
                <a:lnTo>
                  <a:pt x="470694" y="216970"/>
                </a:lnTo>
                <a:lnTo>
                  <a:pt x="446746" y="159367"/>
                </a:lnTo>
                <a:lnTo>
                  <a:pt x="322890" y="159367"/>
                </a:lnTo>
                <a:lnTo>
                  <a:pt x="353224" y="83332"/>
                </a:lnTo>
                <a:lnTo>
                  <a:pt x="415135" y="83332"/>
                </a:lnTo>
                <a:lnTo>
                  <a:pt x="382407" y="4608"/>
                </a:lnTo>
                <a:close/>
              </a:path>
              <a:path w="2282825" h="278129">
                <a:moveTo>
                  <a:pt x="470694" y="216970"/>
                </a:moveTo>
                <a:lnTo>
                  <a:pt x="406217" y="216970"/>
                </a:lnTo>
                <a:lnTo>
                  <a:pt x="428489" y="273422"/>
                </a:lnTo>
                <a:lnTo>
                  <a:pt x="494162" y="273422"/>
                </a:lnTo>
                <a:lnTo>
                  <a:pt x="470694" y="216970"/>
                </a:lnTo>
                <a:close/>
              </a:path>
              <a:path w="2282825" h="278129">
                <a:moveTo>
                  <a:pt x="415135" y="83332"/>
                </a:moveTo>
                <a:lnTo>
                  <a:pt x="353224" y="83332"/>
                </a:lnTo>
                <a:lnTo>
                  <a:pt x="383182" y="159367"/>
                </a:lnTo>
                <a:lnTo>
                  <a:pt x="446746" y="159367"/>
                </a:lnTo>
                <a:lnTo>
                  <a:pt x="415135" y="83332"/>
                </a:lnTo>
                <a:close/>
              </a:path>
              <a:path w="2282825" h="278129">
                <a:moveTo>
                  <a:pt x="636734" y="3072"/>
                </a:moveTo>
                <a:lnTo>
                  <a:pt x="634944" y="3072"/>
                </a:lnTo>
                <a:lnTo>
                  <a:pt x="607320" y="4800"/>
                </a:lnTo>
                <a:lnTo>
                  <a:pt x="563735" y="18624"/>
                </a:lnTo>
                <a:lnTo>
                  <a:pt x="535338" y="45434"/>
                </a:lnTo>
                <a:lnTo>
                  <a:pt x="519355" y="100228"/>
                </a:lnTo>
                <a:lnTo>
                  <a:pt x="521947" y="123102"/>
                </a:lnTo>
                <a:lnTo>
                  <a:pt x="529723" y="142951"/>
                </a:lnTo>
                <a:lnTo>
                  <a:pt x="542684" y="159775"/>
                </a:lnTo>
                <a:lnTo>
                  <a:pt x="560831" y="173576"/>
                </a:lnTo>
                <a:lnTo>
                  <a:pt x="497848" y="273422"/>
                </a:lnTo>
                <a:lnTo>
                  <a:pt x="566590" y="273422"/>
                </a:lnTo>
                <a:lnTo>
                  <a:pt x="617667" y="187017"/>
                </a:lnTo>
                <a:lnTo>
                  <a:pt x="706376" y="187017"/>
                </a:lnTo>
                <a:lnTo>
                  <a:pt x="706376" y="129414"/>
                </a:lnTo>
                <a:lnTo>
                  <a:pt x="612672" y="129414"/>
                </a:lnTo>
                <a:lnTo>
                  <a:pt x="604222" y="127622"/>
                </a:lnTo>
                <a:lnTo>
                  <a:pt x="597437" y="123910"/>
                </a:lnTo>
                <a:lnTo>
                  <a:pt x="592317" y="118277"/>
                </a:lnTo>
                <a:lnTo>
                  <a:pt x="587196" y="112389"/>
                </a:lnTo>
                <a:lnTo>
                  <a:pt x="584641" y="104965"/>
                </a:lnTo>
                <a:lnTo>
                  <a:pt x="584641" y="96004"/>
                </a:lnTo>
                <a:lnTo>
                  <a:pt x="607778" y="63171"/>
                </a:lnTo>
                <a:lnTo>
                  <a:pt x="622651" y="60674"/>
                </a:lnTo>
                <a:lnTo>
                  <a:pt x="706376" y="60674"/>
                </a:lnTo>
                <a:lnTo>
                  <a:pt x="706376" y="4608"/>
                </a:lnTo>
                <a:lnTo>
                  <a:pt x="699455" y="4608"/>
                </a:lnTo>
                <a:lnTo>
                  <a:pt x="696638" y="4351"/>
                </a:lnTo>
                <a:lnTo>
                  <a:pt x="692418" y="4223"/>
                </a:lnTo>
                <a:lnTo>
                  <a:pt x="686785" y="4223"/>
                </a:lnTo>
                <a:lnTo>
                  <a:pt x="681152" y="3968"/>
                </a:lnTo>
                <a:lnTo>
                  <a:pt x="675906" y="3839"/>
                </a:lnTo>
                <a:lnTo>
                  <a:pt x="655299" y="3839"/>
                </a:lnTo>
                <a:lnTo>
                  <a:pt x="649666" y="3584"/>
                </a:lnTo>
                <a:lnTo>
                  <a:pt x="645310" y="3456"/>
                </a:lnTo>
                <a:lnTo>
                  <a:pt x="642242" y="3456"/>
                </a:lnTo>
                <a:lnTo>
                  <a:pt x="639163" y="3199"/>
                </a:lnTo>
                <a:lnTo>
                  <a:pt x="636734" y="3072"/>
                </a:lnTo>
                <a:close/>
              </a:path>
              <a:path w="2282825" h="278129">
                <a:moveTo>
                  <a:pt x="706376" y="187017"/>
                </a:moveTo>
                <a:lnTo>
                  <a:pt x="644933" y="187017"/>
                </a:lnTo>
                <a:lnTo>
                  <a:pt x="644933" y="273422"/>
                </a:lnTo>
                <a:lnTo>
                  <a:pt x="706376" y="273422"/>
                </a:lnTo>
                <a:lnTo>
                  <a:pt x="706376" y="187017"/>
                </a:lnTo>
                <a:close/>
              </a:path>
              <a:path w="2282825" h="278129">
                <a:moveTo>
                  <a:pt x="706376" y="60674"/>
                </a:moveTo>
                <a:lnTo>
                  <a:pt x="633153" y="60674"/>
                </a:lnTo>
                <a:lnTo>
                  <a:pt x="642201" y="61298"/>
                </a:lnTo>
                <a:lnTo>
                  <a:pt x="641053" y="61298"/>
                </a:lnTo>
                <a:lnTo>
                  <a:pt x="644933" y="62210"/>
                </a:lnTo>
                <a:lnTo>
                  <a:pt x="644933" y="129414"/>
                </a:lnTo>
                <a:lnTo>
                  <a:pt x="706376" y="129414"/>
                </a:lnTo>
                <a:lnTo>
                  <a:pt x="706376" y="60674"/>
                </a:lnTo>
                <a:close/>
              </a:path>
              <a:path w="2282825" h="278129">
                <a:moveTo>
                  <a:pt x="856748" y="3072"/>
                </a:moveTo>
                <a:lnTo>
                  <a:pt x="837977" y="3216"/>
                </a:lnTo>
                <a:lnTo>
                  <a:pt x="818151" y="3647"/>
                </a:lnTo>
                <a:lnTo>
                  <a:pt x="797271" y="4367"/>
                </a:lnTo>
                <a:lnTo>
                  <a:pt x="775337" y="5375"/>
                </a:lnTo>
                <a:lnTo>
                  <a:pt x="775337" y="272653"/>
                </a:lnTo>
                <a:lnTo>
                  <a:pt x="789086" y="273661"/>
                </a:lnTo>
                <a:lnTo>
                  <a:pt x="806534" y="274381"/>
                </a:lnTo>
                <a:lnTo>
                  <a:pt x="827679" y="274814"/>
                </a:lnTo>
                <a:lnTo>
                  <a:pt x="852518" y="274958"/>
                </a:lnTo>
                <a:lnTo>
                  <a:pt x="873877" y="273661"/>
                </a:lnTo>
                <a:lnTo>
                  <a:pt x="874149" y="273661"/>
                </a:lnTo>
                <a:lnTo>
                  <a:pt x="911133" y="263077"/>
                </a:lnTo>
                <a:lnTo>
                  <a:pt x="947566" y="227627"/>
                </a:lnTo>
                <a:lnTo>
                  <a:pt x="950858" y="217354"/>
                </a:lnTo>
                <a:lnTo>
                  <a:pt x="849324" y="217354"/>
                </a:lnTo>
                <a:lnTo>
                  <a:pt x="842403" y="216586"/>
                </a:lnTo>
                <a:lnTo>
                  <a:pt x="836780" y="215050"/>
                </a:lnTo>
                <a:lnTo>
                  <a:pt x="836780" y="164744"/>
                </a:lnTo>
                <a:lnTo>
                  <a:pt x="949906" y="164744"/>
                </a:lnTo>
                <a:lnTo>
                  <a:pt x="948625" y="161192"/>
                </a:lnTo>
                <a:lnTo>
                  <a:pt x="916265" y="130566"/>
                </a:lnTo>
                <a:lnTo>
                  <a:pt x="916265" y="129798"/>
                </a:lnTo>
                <a:lnTo>
                  <a:pt x="929705" y="118421"/>
                </a:lnTo>
                <a:lnTo>
                  <a:pt x="934890" y="110981"/>
                </a:lnTo>
                <a:lnTo>
                  <a:pt x="836780" y="110981"/>
                </a:lnTo>
                <a:lnTo>
                  <a:pt x="836780" y="62210"/>
                </a:lnTo>
                <a:lnTo>
                  <a:pt x="844969" y="61186"/>
                </a:lnTo>
                <a:lnTo>
                  <a:pt x="851366" y="60674"/>
                </a:lnTo>
                <a:lnTo>
                  <a:pt x="946085" y="60674"/>
                </a:lnTo>
                <a:lnTo>
                  <a:pt x="945547" y="55178"/>
                </a:lnTo>
                <a:lnTo>
                  <a:pt x="923950" y="21120"/>
                </a:lnTo>
                <a:lnTo>
                  <a:pt x="877652" y="4200"/>
                </a:lnTo>
                <a:lnTo>
                  <a:pt x="856748" y="3072"/>
                </a:lnTo>
                <a:close/>
              </a:path>
              <a:path w="2282825" h="278129">
                <a:moveTo>
                  <a:pt x="949906" y="164744"/>
                </a:moveTo>
                <a:lnTo>
                  <a:pt x="860581" y="164744"/>
                </a:lnTo>
                <a:lnTo>
                  <a:pt x="874866" y="166256"/>
                </a:lnTo>
                <a:lnTo>
                  <a:pt x="885068" y="170792"/>
                </a:lnTo>
                <a:lnTo>
                  <a:pt x="891189" y="178352"/>
                </a:lnTo>
                <a:lnTo>
                  <a:pt x="893229" y="188937"/>
                </a:lnTo>
                <a:lnTo>
                  <a:pt x="890997" y="201370"/>
                </a:lnTo>
                <a:lnTo>
                  <a:pt x="884300" y="210250"/>
                </a:lnTo>
                <a:lnTo>
                  <a:pt x="873138" y="215578"/>
                </a:lnTo>
                <a:lnTo>
                  <a:pt x="857513" y="217354"/>
                </a:lnTo>
                <a:lnTo>
                  <a:pt x="950858" y="217354"/>
                </a:lnTo>
                <a:lnTo>
                  <a:pt x="952895" y="210994"/>
                </a:lnTo>
                <a:lnTo>
                  <a:pt x="954672" y="192009"/>
                </a:lnTo>
                <a:lnTo>
                  <a:pt x="954000" y="180777"/>
                </a:lnTo>
                <a:lnTo>
                  <a:pt x="952041" y="170792"/>
                </a:lnTo>
                <a:lnTo>
                  <a:pt x="951985" y="170504"/>
                </a:lnTo>
                <a:lnTo>
                  <a:pt x="949906" y="164744"/>
                </a:lnTo>
                <a:close/>
              </a:path>
              <a:path w="2282825" h="278129">
                <a:moveTo>
                  <a:pt x="946085" y="60674"/>
                </a:moveTo>
                <a:lnTo>
                  <a:pt x="864423" y="60674"/>
                </a:lnTo>
                <a:lnTo>
                  <a:pt x="871470" y="62850"/>
                </a:lnTo>
                <a:lnTo>
                  <a:pt x="882727" y="71555"/>
                </a:lnTo>
                <a:lnTo>
                  <a:pt x="885543" y="77443"/>
                </a:lnTo>
                <a:lnTo>
                  <a:pt x="885543" y="84868"/>
                </a:lnTo>
                <a:lnTo>
                  <a:pt x="883768" y="96292"/>
                </a:lnTo>
                <a:lnTo>
                  <a:pt x="878441" y="104453"/>
                </a:lnTo>
                <a:lnTo>
                  <a:pt x="869561" y="109349"/>
                </a:lnTo>
                <a:lnTo>
                  <a:pt x="857125" y="110981"/>
                </a:lnTo>
                <a:lnTo>
                  <a:pt x="934890" y="110981"/>
                </a:lnTo>
                <a:lnTo>
                  <a:pt x="939306" y="104645"/>
                </a:lnTo>
                <a:lnTo>
                  <a:pt x="945066" y="88468"/>
                </a:lnTo>
                <a:lnTo>
                  <a:pt x="946986" y="69891"/>
                </a:lnTo>
                <a:lnTo>
                  <a:pt x="946298" y="62850"/>
                </a:lnTo>
                <a:lnTo>
                  <a:pt x="946235" y="62210"/>
                </a:lnTo>
                <a:lnTo>
                  <a:pt x="946135" y="61186"/>
                </a:lnTo>
                <a:lnTo>
                  <a:pt x="946085" y="60674"/>
                </a:lnTo>
                <a:close/>
              </a:path>
              <a:path w="2282825" h="278129">
                <a:moveTo>
                  <a:pt x="1073789" y="4608"/>
                </a:moveTo>
                <a:lnTo>
                  <a:pt x="1012346" y="4608"/>
                </a:lnTo>
                <a:lnTo>
                  <a:pt x="1012346" y="273422"/>
                </a:lnTo>
                <a:lnTo>
                  <a:pt x="1066103" y="273422"/>
                </a:lnTo>
                <a:lnTo>
                  <a:pt x="1138630" y="171656"/>
                </a:lnTo>
                <a:lnTo>
                  <a:pt x="1073789" y="171656"/>
                </a:lnTo>
                <a:lnTo>
                  <a:pt x="1073789" y="4608"/>
                </a:lnTo>
                <a:close/>
              </a:path>
              <a:path w="2282825" h="278129">
                <a:moveTo>
                  <a:pt x="1246600" y="106373"/>
                </a:moveTo>
                <a:lnTo>
                  <a:pt x="1185157" y="106373"/>
                </a:lnTo>
                <a:lnTo>
                  <a:pt x="1185157" y="273422"/>
                </a:lnTo>
                <a:lnTo>
                  <a:pt x="1246600" y="273422"/>
                </a:lnTo>
                <a:lnTo>
                  <a:pt x="1246600" y="106373"/>
                </a:lnTo>
                <a:close/>
              </a:path>
              <a:path w="2282825" h="278129">
                <a:moveTo>
                  <a:pt x="1246600" y="4608"/>
                </a:moveTo>
                <a:lnTo>
                  <a:pt x="1192832" y="4608"/>
                </a:lnTo>
                <a:lnTo>
                  <a:pt x="1073789" y="171656"/>
                </a:lnTo>
                <a:lnTo>
                  <a:pt x="1138630" y="171656"/>
                </a:lnTo>
                <a:lnTo>
                  <a:pt x="1185157" y="106373"/>
                </a:lnTo>
                <a:lnTo>
                  <a:pt x="1246600" y="106373"/>
                </a:lnTo>
                <a:lnTo>
                  <a:pt x="1246600" y="4608"/>
                </a:lnTo>
                <a:close/>
              </a:path>
              <a:path w="2282825" h="278129">
                <a:moveTo>
                  <a:pt x="1427097" y="62210"/>
                </a:moveTo>
                <a:lnTo>
                  <a:pt x="1365654" y="62210"/>
                </a:lnTo>
                <a:lnTo>
                  <a:pt x="1365654" y="273422"/>
                </a:lnTo>
                <a:lnTo>
                  <a:pt x="1427097" y="273422"/>
                </a:lnTo>
                <a:lnTo>
                  <a:pt x="1427097" y="62210"/>
                </a:lnTo>
                <a:close/>
              </a:path>
              <a:path w="2282825" h="278129">
                <a:moveTo>
                  <a:pt x="1507744" y="4608"/>
                </a:moveTo>
                <a:lnTo>
                  <a:pt x="1285018" y="4608"/>
                </a:lnTo>
                <a:lnTo>
                  <a:pt x="1285018" y="62210"/>
                </a:lnTo>
                <a:lnTo>
                  <a:pt x="1507744" y="62210"/>
                </a:lnTo>
                <a:lnTo>
                  <a:pt x="1507744" y="4608"/>
                </a:lnTo>
                <a:close/>
              </a:path>
              <a:path w="2282825" h="278129">
                <a:moveTo>
                  <a:pt x="1705361" y="4608"/>
                </a:moveTo>
                <a:lnTo>
                  <a:pt x="1545994" y="4608"/>
                </a:lnTo>
                <a:lnTo>
                  <a:pt x="1545994" y="273422"/>
                </a:lnTo>
                <a:lnTo>
                  <a:pt x="1709204" y="273422"/>
                </a:lnTo>
                <a:lnTo>
                  <a:pt x="1709204" y="215818"/>
                </a:lnTo>
                <a:lnTo>
                  <a:pt x="1607437" y="215818"/>
                </a:lnTo>
                <a:lnTo>
                  <a:pt x="1607437" y="167048"/>
                </a:lnTo>
                <a:lnTo>
                  <a:pt x="1693843" y="167048"/>
                </a:lnTo>
                <a:lnTo>
                  <a:pt x="1693843" y="109445"/>
                </a:lnTo>
                <a:lnTo>
                  <a:pt x="1607437" y="109445"/>
                </a:lnTo>
                <a:lnTo>
                  <a:pt x="1607437" y="62210"/>
                </a:lnTo>
                <a:lnTo>
                  <a:pt x="1705361" y="62210"/>
                </a:lnTo>
                <a:lnTo>
                  <a:pt x="1705361" y="4608"/>
                </a:lnTo>
                <a:close/>
              </a:path>
              <a:path w="2282825" h="278129">
                <a:moveTo>
                  <a:pt x="1979248" y="4608"/>
                </a:moveTo>
                <a:lnTo>
                  <a:pt x="1801065" y="4608"/>
                </a:lnTo>
                <a:lnTo>
                  <a:pt x="1797222" y="58370"/>
                </a:lnTo>
                <a:lnTo>
                  <a:pt x="1793791" y="97828"/>
                </a:lnTo>
                <a:lnTo>
                  <a:pt x="1784764" y="157735"/>
                </a:lnTo>
                <a:lnTo>
                  <a:pt x="1770459" y="197841"/>
                </a:lnTo>
                <a:lnTo>
                  <a:pt x="1751391" y="213002"/>
                </a:lnTo>
                <a:lnTo>
                  <a:pt x="1741131" y="213002"/>
                </a:lnTo>
                <a:lnTo>
                  <a:pt x="1740100" y="268045"/>
                </a:lnTo>
                <a:lnTo>
                  <a:pt x="1739999" y="273422"/>
                </a:lnTo>
                <a:lnTo>
                  <a:pt x="1755911" y="275245"/>
                </a:lnTo>
                <a:lnTo>
                  <a:pt x="1770241" y="274957"/>
                </a:lnTo>
                <a:lnTo>
                  <a:pt x="1813637" y="250476"/>
                </a:lnTo>
                <a:lnTo>
                  <a:pt x="1832265" y="213002"/>
                </a:lnTo>
                <a:lnTo>
                  <a:pt x="1746784" y="213002"/>
                </a:lnTo>
                <a:lnTo>
                  <a:pt x="1741151" y="211978"/>
                </a:lnTo>
                <a:lnTo>
                  <a:pt x="1832615" y="211978"/>
                </a:lnTo>
                <a:lnTo>
                  <a:pt x="1836918" y="199378"/>
                </a:lnTo>
                <a:lnTo>
                  <a:pt x="1843111" y="174632"/>
                </a:lnTo>
                <a:lnTo>
                  <a:pt x="1848440" y="145807"/>
                </a:lnTo>
                <a:lnTo>
                  <a:pt x="1852906" y="112901"/>
                </a:lnTo>
                <a:lnTo>
                  <a:pt x="1858665" y="62210"/>
                </a:lnTo>
                <a:lnTo>
                  <a:pt x="1979248" y="62210"/>
                </a:lnTo>
                <a:lnTo>
                  <a:pt x="1979248" y="4608"/>
                </a:lnTo>
                <a:close/>
              </a:path>
              <a:path w="2282825" h="278129">
                <a:moveTo>
                  <a:pt x="1979248" y="62210"/>
                </a:moveTo>
                <a:lnTo>
                  <a:pt x="1917805" y="62210"/>
                </a:lnTo>
                <a:lnTo>
                  <a:pt x="1917805" y="273422"/>
                </a:lnTo>
                <a:lnTo>
                  <a:pt x="1979248" y="273422"/>
                </a:lnTo>
                <a:lnTo>
                  <a:pt x="1979248" y="62210"/>
                </a:lnTo>
                <a:close/>
              </a:path>
              <a:path w="2282825" h="278129">
                <a:moveTo>
                  <a:pt x="2109967" y="4608"/>
                </a:moveTo>
                <a:lnTo>
                  <a:pt x="2048524" y="4608"/>
                </a:lnTo>
                <a:lnTo>
                  <a:pt x="2048524" y="273422"/>
                </a:lnTo>
                <a:lnTo>
                  <a:pt x="2102281" y="273422"/>
                </a:lnTo>
                <a:lnTo>
                  <a:pt x="2174808" y="171656"/>
                </a:lnTo>
                <a:lnTo>
                  <a:pt x="2109967" y="171656"/>
                </a:lnTo>
                <a:lnTo>
                  <a:pt x="2109967" y="4608"/>
                </a:lnTo>
                <a:close/>
              </a:path>
              <a:path w="2282825" h="278129">
                <a:moveTo>
                  <a:pt x="2282778" y="106373"/>
                </a:moveTo>
                <a:lnTo>
                  <a:pt x="2221335" y="106373"/>
                </a:lnTo>
                <a:lnTo>
                  <a:pt x="2221335" y="273422"/>
                </a:lnTo>
                <a:lnTo>
                  <a:pt x="2282778" y="273422"/>
                </a:lnTo>
                <a:lnTo>
                  <a:pt x="2282778" y="106373"/>
                </a:lnTo>
                <a:close/>
              </a:path>
              <a:path w="2282825" h="278129">
                <a:moveTo>
                  <a:pt x="2282778" y="4608"/>
                </a:moveTo>
                <a:lnTo>
                  <a:pt x="2229010" y="4608"/>
                </a:lnTo>
                <a:lnTo>
                  <a:pt x="2109967" y="171656"/>
                </a:lnTo>
                <a:lnTo>
                  <a:pt x="2174808" y="171656"/>
                </a:lnTo>
                <a:lnTo>
                  <a:pt x="2221335" y="106373"/>
                </a:lnTo>
                <a:lnTo>
                  <a:pt x="2282778" y="106373"/>
                </a:lnTo>
                <a:lnTo>
                  <a:pt x="2282778" y="4608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1" name="object 23"/>
          <p:cNvSpPr/>
          <p:nvPr/>
        </p:nvSpPr>
        <p:spPr>
          <a:xfrm>
            <a:off x="13803840" y="5326920"/>
            <a:ext cx="4051080" cy="342720"/>
          </a:xfrm>
          <a:custGeom>
            <a:avLst/>
            <a:gdLst>
              <a:gd name="textAreaLeft" fmla="*/ 0 w 4051080"/>
              <a:gd name="textAreaRight" fmla="*/ 4051440 w 4051080"/>
              <a:gd name="textAreaTop" fmla="*/ 0 h 342720"/>
              <a:gd name="textAreaBottom" fmla="*/ 343080 h 342720"/>
            </a:gdLst>
            <a:ahLst/>
            <a:rect l="textAreaLeft" t="textAreaTop" r="textAreaRight" b="textAreaBottom"/>
            <a:pathLst>
              <a:path w="4051300" h="342900">
                <a:moveTo>
                  <a:pt x="140550" y="64515"/>
                </a:moveTo>
                <a:lnTo>
                  <a:pt x="81219" y="74307"/>
                </a:lnTo>
                <a:lnTo>
                  <a:pt x="36865" y="103684"/>
                </a:lnTo>
                <a:lnTo>
                  <a:pt x="9216" y="148231"/>
                </a:lnTo>
                <a:lnTo>
                  <a:pt x="0" y="203530"/>
                </a:lnTo>
                <a:lnTo>
                  <a:pt x="2448" y="233171"/>
                </a:lnTo>
                <a:lnTo>
                  <a:pt x="21958" y="283526"/>
                </a:lnTo>
                <a:lnTo>
                  <a:pt x="60218" y="321160"/>
                </a:lnTo>
                <a:lnTo>
                  <a:pt x="111101" y="340169"/>
                </a:lnTo>
                <a:lnTo>
                  <a:pt x="140934" y="342545"/>
                </a:lnTo>
                <a:lnTo>
                  <a:pt x="154351" y="342017"/>
                </a:lnTo>
                <a:lnTo>
                  <a:pt x="192009" y="334097"/>
                </a:lnTo>
                <a:lnTo>
                  <a:pt x="228491" y="311439"/>
                </a:lnTo>
                <a:lnTo>
                  <a:pt x="215021" y="284942"/>
                </a:lnTo>
                <a:lnTo>
                  <a:pt x="146695" y="284942"/>
                </a:lnTo>
                <a:lnTo>
                  <a:pt x="129486" y="283526"/>
                </a:lnTo>
                <a:lnTo>
                  <a:pt x="87939" y="262285"/>
                </a:lnTo>
                <a:lnTo>
                  <a:pt x="66698" y="220451"/>
                </a:lnTo>
                <a:lnTo>
                  <a:pt x="65282" y="203530"/>
                </a:lnTo>
                <a:lnTo>
                  <a:pt x="66602" y="185241"/>
                </a:lnTo>
                <a:lnTo>
                  <a:pt x="86403" y="143622"/>
                </a:lnTo>
                <a:lnTo>
                  <a:pt x="124926" y="123461"/>
                </a:lnTo>
                <a:lnTo>
                  <a:pt x="140550" y="122117"/>
                </a:lnTo>
                <a:lnTo>
                  <a:pt x="205236" y="122117"/>
                </a:lnTo>
                <a:lnTo>
                  <a:pt x="222731" y="92549"/>
                </a:lnTo>
                <a:lnTo>
                  <a:pt x="187784" y="72195"/>
                </a:lnTo>
                <a:lnTo>
                  <a:pt x="153007" y="64995"/>
                </a:lnTo>
                <a:lnTo>
                  <a:pt x="140550" y="64515"/>
                </a:lnTo>
                <a:close/>
              </a:path>
              <a:path w="4051300" h="342900">
                <a:moveTo>
                  <a:pt x="205066" y="265357"/>
                </a:moveTo>
                <a:lnTo>
                  <a:pt x="191625" y="273925"/>
                </a:lnTo>
                <a:lnTo>
                  <a:pt x="177416" y="280046"/>
                </a:lnTo>
                <a:lnTo>
                  <a:pt x="162439" y="283718"/>
                </a:lnTo>
                <a:lnTo>
                  <a:pt x="146695" y="284942"/>
                </a:lnTo>
                <a:lnTo>
                  <a:pt x="215021" y="284942"/>
                </a:lnTo>
                <a:lnTo>
                  <a:pt x="205066" y="265357"/>
                </a:lnTo>
                <a:close/>
              </a:path>
              <a:path w="4051300" h="342900">
                <a:moveTo>
                  <a:pt x="205236" y="122117"/>
                </a:moveTo>
                <a:lnTo>
                  <a:pt x="140550" y="122117"/>
                </a:lnTo>
                <a:lnTo>
                  <a:pt x="154495" y="123149"/>
                </a:lnTo>
                <a:lnTo>
                  <a:pt x="168296" y="126246"/>
                </a:lnTo>
                <a:lnTo>
                  <a:pt x="181952" y="131406"/>
                </a:lnTo>
                <a:lnTo>
                  <a:pt x="195465" y="138631"/>
                </a:lnTo>
                <a:lnTo>
                  <a:pt x="205236" y="122117"/>
                </a:lnTo>
                <a:close/>
              </a:path>
              <a:path w="4051300" h="342900">
                <a:moveTo>
                  <a:pt x="356639" y="68571"/>
                </a:moveTo>
                <a:lnTo>
                  <a:pt x="320400" y="68571"/>
                </a:lnTo>
                <a:lnTo>
                  <a:pt x="285705" y="69123"/>
                </a:lnTo>
                <a:lnTo>
                  <a:pt x="270838" y="69123"/>
                </a:lnTo>
                <a:lnTo>
                  <a:pt x="270838" y="337937"/>
                </a:lnTo>
                <a:lnTo>
                  <a:pt x="332282" y="337937"/>
                </a:lnTo>
                <a:lnTo>
                  <a:pt x="332282" y="246540"/>
                </a:lnTo>
                <a:lnTo>
                  <a:pt x="377313" y="246540"/>
                </a:lnTo>
                <a:lnTo>
                  <a:pt x="419694" y="233003"/>
                </a:lnTo>
                <a:lnTo>
                  <a:pt x="454879" y="192297"/>
                </a:lnTo>
                <a:lnTo>
                  <a:pt x="455554" y="190089"/>
                </a:lnTo>
                <a:lnTo>
                  <a:pt x="356346" y="190089"/>
                </a:lnTo>
                <a:lnTo>
                  <a:pt x="347354" y="189609"/>
                </a:lnTo>
                <a:lnTo>
                  <a:pt x="340082" y="189009"/>
                </a:lnTo>
                <a:lnTo>
                  <a:pt x="332282" y="188169"/>
                </a:lnTo>
                <a:lnTo>
                  <a:pt x="332282" y="126725"/>
                </a:lnTo>
                <a:lnTo>
                  <a:pt x="346106" y="126725"/>
                </a:lnTo>
                <a:lnTo>
                  <a:pt x="350458" y="126470"/>
                </a:lnTo>
                <a:lnTo>
                  <a:pt x="353658" y="126342"/>
                </a:lnTo>
                <a:lnTo>
                  <a:pt x="355706" y="126342"/>
                </a:lnTo>
                <a:lnTo>
                  <a:pt x="358907" y="125958"/>
                </a:lnTo>
                <a:lnTo>
                  <a:pt x="456418" y="125958"/>
                </a:lnTo>
                <a:lnTo>
                  <a:pt x="455263" y="121925"/>
                </a:lnTo>
                <a:lnTo>
                  <a:pt x="420990" y="82612"/>
                </a:lnTo>
                <a:lnTo>
                  <a:pt x="379515" y="69939"/>
                </a:lnTo>
                <a:lnTo>
                  <a:pt x="356639" y="68571"/>
                </a:lnTo>
                <a:close/>
              </a:path>
              <a:path w="4051300" h="342900">
                <a:moveTo>
                  <a:pt x="377313" y="246540"/>
                </a:moveTo>
                <a:lnTo>
                  <a:pt x="332282" y="246540"/>
                </a:lnTo>
                <a:lnTo>
                  <a:pt x="337898" y="247044"/>
                </a:lnTo>
                <a:lnTo>
                  <a:pt x="344762" y="247404"/>
                </a:lnTo>
                <a:lnTo>
                  <a:pt x="355578" y="247692"/>
                </a:lnTo>
                <a:lnTo>
                  <a:pt x="362235" y="247692"/>
                </a:lnTo>
                <a:lnTo>
                  <a:pt x="377313" y="246540"/>
                </a:lnTo>
                <a:close/>
              </a:path>
              <a:path w="4051300" h="342900">
                <a:moveTo>
                  <a:pt x="456418" y="125958"/>
                </a:moveTo>
                <a:lnTo>
                  <a:pt x="359162" y="125958"/>
                </a:lnTo>
                <a:lnTo>
                  <a:pt x="375459" y="127902"/>
                </a:lnTo>
                <a:lnTo>
                  <a:pt x="387100" y="133734"/>
                </a:lnTo>
                <a:lnTo>
                  <a:pt x="394084" y="143455"/>
                </a:lnTo>
                <a:lnTo>
                  <a:pt x="396413" y="157064"/>
                </a:lnTo>
                <a:lnTo>
                  <a:pt x="395764" y="164816"/>
                </a:lnTo>
                <a:lnTo>
                  <a:pt x="374388" y="188169"/>
                </a:lnTo>
                <a:lnTo>
                  <a:pt x="374188" y="188169"/>
                </a:lnTo>
                <a:lnTo>
                  <a:pt x="367719" y="189609"/>
                </a:lnTo>
                <a:lnTo>
                  <a:pt x="367469" y="189609"/>
                </a:lnTo>
                <a:lnTo>
                  <a:pt x="360314" y="190089"/>
                </a:lnTo>
                <a:lnTo>
                  <a:pt x="455554" y="190089"/>
                </a:lnTo>
                <a:lnTo>
                  <a:pt x="459991" y="175568"/>
                </a:lnTo>
                <a:lnTo>
                  <a:pt x="461695" y="157447"/>
                </a:lnTo>
                <a:lnTo>
                  <a:pt x="460087" y="138774"/>
                </a:lnTo>
                <a:lnTo>
                  <a:pt x="456638" y="126725"/>
                </a:lnTo>
                <a:lnTo>
                  <a:pt x="456528" y="126342"/>
                </a:lnTo>
                <a:lnTo>
                  <a:pt x="456418" y="125958"/>
                </a:lnTo>
                <a:close/>
              </a:path>
              <a:path w="4051300" h="342900">
                <a:moveTo>
                  <a:pt x="635251" y="64515"/>
                </a:moveTo>
                <a:lnTo>
                  <a:pt x="577749" y="74499"/>
                </a:lnTo>
                <a:lnTo>
                  <a:pt x="531956" y="104453"/>
                </a:lnTo>
                <a:lnTo>
                  <a:pt x="502287" y="148999"/>
                </a:lnTo>
                <a:lnTo>
                  <a:pt x="492399" y="203530"/>
                </a:lnTo>
                <a:lnTo>
                  <a:pt x="494818" y="232523"/>
                </a:lnTo>
                <a:lnTo>
                  <a:pt x="494896" y="233459"/>
                </a:lnTo>
                <a:lnTo>
                  <a:pt x="514864" y="283958"/>
                </a:lnTo>
                <a:lnTo>
                  <a:pt x="553890" y="321160"/>
                </a:lnTo>
                <a:lnTo>
                  <a:pt x="605348" y="340169"/>
                </a:lnTo>
                <a:lnTo>
                  <a:pt x="635251" y="342545"/>
                </a:lnTo>
                <a:lnTo>
                  <a:pt x="663955" y="340169"/>
                </a:lnTo>
                <a:lnTo>
                  <a:pt x="664561" y="340169"/>
                </a:lnTo>
                <a:lnTo>
                  <a:pt x="691708" y="332752"/>
                </a:lnTo>
                <a:lnTo>
                  <a:pt x="715901" y="320512"/>
                </a:lnTo>
                <a:lnTo>
                  <a:pt x="737405" y="303375"/>
                </a:lnTo>
                <a:lnTo>
                  <a:pt x="753091" y="284942"/>
                </a:lnTo>
                <a:lnTo>
                  <a:pt x="635251" y="284942"/>
                </a:lnTo>
                <a:lnTo>
                  <a:pt x="620094" y="283526"/>
                </a:lnTo>
                <a:lnTo>
                  <a:pt x="619737" y="283526"/>
                </a:lnTo>
                <a:lnTo>
                  <a:pt x="605205" y="279086"/>
                </a:lnTo>
                <a:lnTo>
                  <a:pt x="570427" y="248964"/>
                </a:lnTo>
                <a:lnTo>
                  <a:pt x="557683" y="203530"/>
                </a:lnTo>
                <a:lnTo>
                  <a:pt x="559051" y="186321"/>
                </a:lnTo>
                <a:lnTo>
                  <a:pt x="579567" y="144775"/>
                </a:lnTo>
                <a:lnTo>
                  <a:pt x="619101" y="123533"/>
                </a:lnTo>
                <a:lnTo>
                  <a:pt x="635251" y="122117"/>
                </a:lnTo>
                <a:lnTo>
                  <a:pt x="754587" y="122117"/>
                </a:lnTo>
                <a:lnTo>
                  <a:pt x="737793" y="102533"/>
                </a:lnTo>
                <a:lnTo>
                  <a:pt x="716548" y="85900"/>
                </a:lnTo>
                <a:lnTo>
                  <a:pt x="692377" y="74019"/>
                </a:lnTo>
                <a:lnTo>
                  <a:pt x="665734" y="67011"/>
                </a:lnTo>
                <a:lnTo>
                  <a:pt x="666794" y="67011"/>
                </a:lnTo>
                <a:lnTo>
                  <a:pt x="635251" y="64515"/>
                </a:lnTo>
                <a:close/>
              </a:path>
              <a:path w="4051300" h="342900">
                <a:moveTo>
                  <a:pt x="754587" y="122117"/>
                </a:moveTo>
                <a:lnTo>
                  <a:pt x="635251" y="122117"/>
                </a:lnTo>
                <a:lnTo>
                  <a:pt x="650952" y="123533"/>
                </a:lnTo>
                <a:lnTo>
                  <a:pt x="665402" y="127782"/>
                </a:lnTo>
                <a:lnTo>
                  <a:pt x="700302" y="156800"/>
                </a:lnTo>
                <a:lnTo>
                  <a:pt x="712830" y="203530"/>
                </a:lnTo>
                <a:lnTo>
                  <a:pt x="711594" y="219971"/>
                </a:lnTo>
                <a:lnTo>
                  <a:pt x="711558" y="220451"/>
                </a:lnTo>
                <a:lnTo>
                  <a:pt x="692475" y="262285"/>
                </a:lnTo>
                <a:lnTo>
                  <a:pt x="652656" y="283526"/>
                </a:lnTo>
                <a:lnTo>
                  <a:pt x="635251" y="284942"/>
                </a:lnTo>
                <a:lnTo>
                  <a:pt x="753091" y="284942"/>
                </a:lnTo>
                <a:lnTo>
                  <a:pt x="755215" y="282446"/>
                </a:lnTo>
                <a:lnTo>
                  <a:pt x="767933" y="258829"/>
                </a:lnTo>
                <a:lnTo>
                  <a:pt x="775563" y="232523"/>
                </a:lnTo>
                <a:lnTo>
                  <a:pt x="778106" y="203530"/>
                </a:lnTo>
                <a:lnTo>
                  <a:pt x="775706" y="175016"/>
                </a:lnTo>
                <a:lnTo>
                  <a:pt x="775587" y="173600"/>
                </a:lnTo>
                <a:lnTo>
                  <a:pt x="768029" y="146791"/>
                </a:lnTo>
                <a:lnTo>
                  <a:pt x="755431" y="123102"/>
                </a:lnTo>
                <a:lnTo>
                  <a:pt x="754587" y="122117"/>
                </a:lnTo>
                <a:close/>
              </a:path>
              <a:path w="4051300" h="342900">
                <a:moveTo>
                  <a:pt x="889558" y="69123"/>
                </a:moveTo>
                <a:lnTo>
                  <a:pt x="828115" y="69123"/>
                </a:lnTo>
                <a:lnTo>
                  <a:pt x="828115" y="337937"/>
                </a:lnTo>
                <a:lnTo>
                  <a:pt x="889558" y="337937"/>
                </a:lnTo>
                <a:lnTo>
                  <a:pt x="889558" y="210058"/>
                </a:lnTo>
                <a:lnTo>
                  <a:pt x="962966" y="210058"/>
                </a:lnTo>
                <a:lnTo>
                  <a:pt x="950237" y="193161"/>
                </a:lnTo>
                <a:lnTo>
                  <a:pt x="955865" y="186249"/>
                </a:lnTo>
                <a:lnTo>
                  <a:pt x="889558" y="186249"/>
                </a:lnTo>
                <a:lnTo>
                  <a:pt x="889558" y="69123"/>
                </a:lnTo>
                <a:close/>
              </a:path>
              <a:path w="4051300" h="342900">
                <a:moveTo>
                  <a:pt x="962966" y="210058"/>
                </a:moveTo>
                <a:lnTo>
                  <a:pt x="889558" y="210058"/>
                </a:lnTo>
                <a:lnTo>
                  <a:pt x="981346" y="337937"/>
                </a:lnTo>
                <a:lnTo>
                  <a:pt x="1059301" y="337937"/>
                </a:lnTo>
                <a:lnTo>
                  <a:pt x="962966" y="210058"/>
                </a:lnTo>
                <a:close/>
              </a:path>
              <a:path w="4051300" h="342900">
                <a:moveTo>
                  <a:pt x="1051228" y="69123"/>
                </a:moveTo>
                <a:lnTo>
                  <a:pt x="977503" y="69123"/>
                </a:lnTo>
                <a:lnTo>
                  <a:pt x="889558" y="186249"/>
                </a:lnTo>
                <a:lnTo>
                  <a:pt x="955865" y="186249"/>
                </a:lnTo>
                <a:lnTo>
                  <a:pt x="1051228" y="69123"/>
                </a:lnTo>
                <a:close/>
              </a:path>
              <a:path w="4051300" h="342900">
                <a:moveTo>
                  <a:pt x="1232710" y="69123"/>
                </a:moveTo>
                <a:lnTo>
                  <a:pt x="1170879" y="69123"/>
                </a:lnTo>
                <a:lnTo>
                  <a:pt x="1170879" y="337937"/>
                </a:lnTo>
                <a:lnTo>
                  <a:pt x="1232322" y="337937"/>
                </a:lnTo>
                <a:lnTo>
                  <a:pt x="1232322" y="167816"/>
                </a:lnTo>
                <a:lnTo>
                  <a:pt x="1304975" y="167816"/>
                </a:lnTo>
                <a:lnTo>
                  <a:pt x="1232710" y="69123"/>
                </a:lnTo>
                <a:close/>
              </a:path>
              <a:path w="4051300" h="342900">
                <a:moveTo>
                  <a:pt x="1451991" y="166664"/>
                </a:moveTo>
                <a:lnTo>
                  <a:pt x="1390548" y="166664"/>
                </a:lnTo>
                <a:lnTo>
                  <a:pt x="1390548" y="337937"/>
                </a:lnTo>
                <a:lnTo>
                  <a:pt x="1451991" y="337937"/>
                </a:lnTo>
                <a:lnTo>
                  <a:pt x="1451991" y="166664"/>
                </a:lnTo>
                <a:close/>
              </a:path>
              <a:path w="4051300" h="342900">
                <a:moveTo>
                  <a:pt x="1304975" y="167816"/>
                </a:moveTo>
                <a:lnTo>
                  <a:pt x="1232322" y="167816"/>
                </a:lnTo>
                <a:lnTo>
                  <a:pt x="1306823" y="271501"/>
                </a:lnTo>
                <a:lnTo>
                  <a:pt x="1315660" y="271501"/>
                </a:lnTo>
                <a:lnTo>
                  <a:pt x="1379301" y="182409"/>
                </a:lnTo>
                <a:lnTo>
                  <a:pt x="1315660" y="182409"/>
                </a:lnTo>
                <a:lnTo>
                  <a:pt x="1304975" y="167816"/>
                </a:lnTo>
                <a:close/>
              </a:path>
              <a:path w="4051300" h="342900">
                <a:moveTo>
                  <a:pt x="1451991" y="69123"/>
                </a:moveTo>
                <a:lnTo>
                  <a:pt x="1394003" y="69123"/>
                </a:lnTo>
                <a:lnTo>
                  <a:pt x="1315660" y="182409"/>
                </a:lnTo>
                <a:lnTo>
                  <a:pt x="1379301" y="182409"/>
                </a:lnTo>
                <a:lnTo>
                  <a:pt x="1390548" y="166664"/>
                </a:lnTo>
                <a:lnTo>
                  <a:pt x="1451991" y="166664"/>
                </a:lnTo>
                <a:lnTo>
                  <a:pt x="1451991" y="69123"/>
                </a:lnTo>
                <a:close/>
              </a:path>
              <a:path w="4051300" h="342900">
                <a:moveTo>
                  <a:pt x="1582594" y="69123"/>
                </a:moveTo>
                <a:lnTo>
                  <a:pt x="1521151" y="69123"/>
                </a:lnTo>
                <a:lnTo>
                  <a:pt x="1521151" y="337937"/>
                </a:lnTo>
                <a:lnTo>
                  <a:pt x="1574919" y="337937"/>
                </a:lnTo>
                <a:lnTo>
                  <a:pt x="1647440" y="236171"/>
                </a:lnTo>
                <a:lnTo>
                  <a:pt x="1582594" y="236171"/>
                </a:lnTo>
                <a:lnTo>
                  <a:pt x="1582594" y="69123"/>
                </a:lnTo>
                <a:close/>
              </a:path>
              <a:path w="4051300" h="342900">
                <a:moveTo>
                  <a:pt x="1755406" y="170888"/>
                </a:moveTo>
                <a:lnTo>
                  <a:pt x="1693963" y="170888"/>
                </a:lnTo>
                <a:lnTo>
                  <a:pt x="1693963" y="337937"/>
                </a:lnTo>
                <a:lnTo>
                  <a:pt x="1755406" y="337937"/>
                </a:lnTo>
                <a:lnTo>
                  <a:pt x="1755406" y="170888"/>
                </a:lnTo>
                <a:close/>
              </a:path>
              <a:path w="4051300" h="342900">
                <a:moveTo>
                  <a:pt x="1755406" y="69123"/>
                </a:moveTo>
                <a:lnTo>
                  <a:pt x="1701638" y="69123"/>
                </a:lnTo>
                <a:lnTo>
                  <a:pt x="1582594" y="236171"/>
                </a:lnTo>
                <a:lnTo>
                  <a:pt x="1647440" y="236171"/>
                </a:lnTo>
                <a:lnTo>
                  <a:pt x="1693963" y="170888"/>
                </a:lnTo>
                <a:lnTo>
                  <a:pt x="1755406" y="170888"/>
                </a:lnTo>
                <a:lnTo>
                  <a:pt x="1755406" y="69123"/>
                </a:lnTo>
                <a:close/>
              </a:path>
              <a:path w="4051300" h="342900">
                <a:moveTo>
                  <a:pt x="1885988" y="69123"/>
                </a:moveTo>
                <a:lnTo>
                  <a:pt x="1824545" y="69123"/>
                </a:lnTo>
                <a:lnTo>
                  <a:pt x="1824545" y="337937"/>
                </a:lnTo>
                <a:lnTo>
                  <a:pt x="1885988" y="337937"/>
                </a:lnTo>
                <a:lnTo>
                  <a:pt x="1885988" y="210058"/>
                </a:lnTo>
                <a:lnTo>
                  <a:pt x="1959385" y="210058"/>
                </a:lnTo>
                <a:lnTo>
                  <a:pt x="1946656" y="193161"/>
                </a:lnTo>
                <a:lnTo>
                  <a:pt x="1952285" y="186249"/>
                </a:lnTo>
                <a:lnTo>
                  <a:pt x="1885988" y="186249"/>
                </a:lnTo>
                <a:lnTo>
                  <a:pt x="1885988" y="69123"/>
                </a:lnTo>
                <a:close/>
              </a:path>
              <a:path w="4051300" h="342900">
                <a:moveTo>
                  <a:pt x="1959385" y="210058"/>
                </a:moveTo>
                <a:lnTo>
                  <a:pt x="1885988" y="210058"/>
                </a:lnTo>
                <a:lnTo>
                  <a:pt x="1977765" y="337937"/>
                </a:lnTo>
                <a:lnTo>
                  <a:pt x="2055721" y="337937"/>
                </a:lnTo>
                <a:lnTo>
                  <a:pt x="1959385" y="210058"/>
                </a:lnTo>
                <a:close/>
              </a:path>
              <a:path w="4051300" h="342900">
                <a:moveTo>
                  <a:pt x="2047659" y="69123"/>
                </a:moveTo>
                <a:lnTo>
                  <a:pt x="1973923" y="69123"/>
                </a:lnTo>
                <a:lnTo>
                  <a:pt x="1885988" y="186249"/>
                </a:lnTo>
                <a:lnTo>
                  <a:pt x="1952285" y="186249"/>
                </a:lnTo>
                <a:lnTo>
                  <a:pt x="2047659" y="69123"/>
                </a:lnTo>
                <a:close/>
              </a:path>
              <a:path w="4051300" h="342900">
                <a:moveTo>
                  <a:pt x="2176229" y="68571"/>
                </a:moveTo>
                <a:lnTo>
                  <a:pt x="2139993" y="68571"/>
                </a:lnTo>
                <a:lnTo>
                  <a:pt x="2105297" y="69123"/>
                </a:lnTo>
                <a:lnTo>
                  <a:pt x="2090432" y="69123"/>
                </a:lnTo>
                <a:lnTo>
                  <a:pt x="2090432" y="337937"/>
                </a:lnTo>
                <a:lnTo>
                  <a:pt x="2151875" y="337937"/>
                </a:lnTo>
                <a:lnTo>
                  <a:pt x="2151875" y="246540"/>
                </a:lnTo>
                <a:lnTo>
                  <a:pt x="2196908" y="246540"/>
                </a:lnTo>
                <a:lnTo>
                  <a:pt x="2239287" y="233003"/>
                </a:lnTo>
                <a:lnTo>
                  <a:pt x="2274468" y="192297"/>
                </a:lnTo>
                <a:lnTo>
                  <a:pt x="2275143" y="190089"/>
                </a:lnTo>
                <a:lnTo>
                  <a:pt x="2175938" y="190089"/>
                </a:lnTo>
                <a:lnTo>
                  <a:pt x="2166947" y="189609"/>
                </a:lnTo>
                <a:lnTo>
                  <a:pt x="2159676" y="189009"/>
                </a:lnTo>
                <a:lnTo>
                  <a:pt x="2151875" y="188169"/>
                </a:lnTo>
                <a:lnTo>
                  <a:pt x="2151875" y="126725"/>
                </a:lnTo>
                <a:lnTo>
                  <a:pt x="2165697" y="126725"/>
                </a:lnTo>
                <a:lnTo>
                  <a:pt x="2170053" y="126470"/>
                </a:lnTo>
                <a:lnTo>
                  <a:pt x="2173246" y="126342"/>
                </a:lnTo>
                <a:lnTo>
                  <a:pt x="2175299" y="126342"/>
                </a:lnTo>
                <a:lnTo>
                  <a:pt x="2178503" y="125958"/>
                </a:lnTo>
                <a:lnTo>
                  <a:pt x="2276008" y="125958"/>
                </a:lnTo>
                <a:lnTo>
                  <a:pt x="2274853" y="121925"/>
                </a:lnTo>
                <a:lnTo>
                  <a:pt x="2240584" y="82612"/>
                </a:lnTo>
                <a:lnTo>
                  <a:pt x="2199108" y="69939"/>
                </a:lnTo>
                <a:lnTo>
                  <a:pt x="2176229" y="68571"/>
                </a:lnTo>
                <a:close/>
              </a:path>
              <a:path w="4051300" h="342900">
                <a:moveTo>
                  <a:pt x="2196908" y="246540"/>
                </a:moveTo>
                <a:lnTo>
                  <a:pt x="2151875" y="246540"/>
                </a:lnTo>
                <a:lnTo>
                  <a:pt x="2157493" y="247044"/>
                </a:lnTo>
                <a:lnTo>
                  <a:pt x="2164357" y="247404"/>
                </a:lnTo>
                <a:lnTo>
                  <a:pt x="2175173" y="247692"/>
                </a:lnTo>
                <a:lnTo>
                  <a:pt x="2181833" y="247692"/>
                </a:lnTo>
                <a:lnTo>
                  <a:pt x="2196908" y="246540"/>
                </a:lnTo>
                <a:close/>
              </a:path>
              <a:path w="4051300" h="342900">
                <a:moveTo>
                  <a:pt x="2276008" y="125958"/>
                </a:moveTo>
                <a:lnTo>
                  <a:pt x="2178754" y="125958"/>
                </a:lnTo>
                <a:lnTo>
                  <a:pt x="2195053" y="127902"/>
                </a:lnTo>
                <a:lnTo>
                  <a:pt x="2206696" y="133734"/>
                </a:lnTo>
                <a:lnTo>
                  <a:pt x="2213681" y="143455"/>
                </a:lnTo>
                <a:lnTo>
                  <a:pt x="2216010" y="157064"/>
                </a:lnTo>
                <a:lnTo>
                  <a:pt x="2215361" y="164816"/>
                </a:lnTo>
                <a:lnTo>
                  <a:pt x="2193983" y="188169"/>
                </a:lnTo>
                <a:lnTo>
                  <a:pt x="2193783" y="188169"/>
                </a:lnTo>
                <a:lnTo>
                  <a:pt x="2187313" y="189609"/>
                </a:lnTo>
                <a:lnTo>
                  <a:pt x="2187063" y="189609"/>
                </a:lnTo>
                <a:lnTo>
                  <a:pt x="2179906" y="190089"/>
                </a:lnTo>
                <a:lnTo>
                  <a:pt x="2275143" y="190089"/>
                </a:lnTo>
                <a:lnTo>
                  <a:pt x="2279581" y="175568"/>
                </a:lnTo>
                <a:lnTo>
                  <a:pt x="2281285" y="157447"/>
                </a:lnTo>
                <a:lnTo>
                  <a:pt x="2279677" y="138774"/>
                </a:lnTo>
                <a:lnTo>
                  <a:pt x="2276228" y="126725"/>
                </a:lnTo>
                <a:lnTo>
                  <a:pt x="2276118" y="126342"/>
                </a:lnTo>
                <a:lnTo>
                  <a:pt x="2276008" y="125958"/>
                </a:lnTo>
                <a:close/>
              </a:path>
              <a:path w="4051300" h="342900">
                <a:moveTo>
                  <a:pt x="2454850" y="64515"/>
                </a:moveTo>
                <a:lnTo>
                  <a:pt x="2397343" y="74499"/>
                </a:lnTo>
                <a:lnTo>
                  <a:pt x="2351545" y="104453"/>
                </a:lnTo>
                <a:lnTo>
                  <a:pt x="2321883" y="148999"/>
                </a:lnTo>
                <a:lnTo>
                  <a:pt x="2311996" y="203530"/>
                </a:lnTo>
                <a:lnTo>
                  <a:pt x="2314414" y="232523"/>
                </a:lnTo>
                <a:lnTo>
                  <a:pt x="2334459" y="283958"/>
                </a:lnTo>
                <a:lnTo>
                  <a:pt x="2373483" y="321160"/>
                </a:lnTo>
                <a:lnTo>
                  <a:pt x="2424941" y="340169"/>
                </a:lnTo>
                <a:lnTo>
                  <a:pt x="2454850" y="342545"/>
                </a:lnTo>
                <a:lnTo>
                  <a:pt x="2483548" y="340169"/>
                </a:lnTo>
                <a:lnTo>
                  <a:pt x="2484154" y="340169"/>
                </a:lnTo>
                <a:lnTo>
                  <a:pt x="2511298" y="332752"/>
                </a:lnTo>
                <a:lnTo>
                  <a:pt x="2535490" y="320512"/>
                </a:lnTo>
                <a:lnTo>
                  <a:pt x="2556994" y="303375"/>
                </a:lnTo>
                <a:lnTo>
                  <a:pt x="2572681" y="284942"/>
                </a:lnTo>
                <a:lnTo>
                  <a:pt x="2454850" y="284942"/>
                </a:lnTo>
                <a:lnTo>
                  <a:pt x="2439692" y="283526"/>
                </a:lnTo>
                <a:lnTo>
                  <a:pt x="2439335" y="283526"/>
                </a:lnTo>
                <a:lnTo>
                  <a:pt x="2424799" y="279086"/>
                </a:lnTo>
                <a:lnTo>
                  <a:pt x="2390020" y="248964"/>
                </a:lnTo>
                <a:lnTo>
                  <a:pt x="2377272" y="203530"/>
                </a:lnTo>
                <a:lnTo>
                  <a:pt x="2378640" y="186321"/>
                </a:lnTo>
                <a:lnTo>
                  <a:pt x="2399166" y="144775"/>
                </a:lnTo>
                <a:lnTo>
                  <a:pt x="2438696" y="123533"/>
                </a:lnTo>
                <a:lnTo>
                  <a:pt x="2454850" y="122117"/>
                </a:lnTo>
                <a:lnTo>
                  <a:pt x="2574177" y="122117"/>
                </a:lnTo>
                <a:lnTo>
                  <a:pt x="2557381" y="102533"/>
                </a:lnTo>
                <a:lnTo>
                  <a:pt x="2536142" y="85900"/>
                </a:lnTo>
                <a:lnTo>
                  <a:pt x="2511974" y="74019"/>
                </a:lnTo>
                <a:lnTo>
                  <a:pt x="2485333" y="67011"/>
                </a:lnTo>
                <a:lnTo>
                  <a:pt x="2486393" y="67011"/>
                </a:lnTo>
                <a:lnTo>
                  <a:pt x="2454850" y="64515"/>
                </a:lnTo>
                <a:close/>
              </a:path>
              <a:path w="4051300" h="342900">
                <a:moveTo>
                  <a:pt x="2574177" y="122117"/>
                </a:moveTo>
                <a:lnTo>
                  <a:pt x="2454850" y="122117"/>
                </a:lnTo>
                <a:lnTo>
                  <a:pt x="2470545" y="123533"/>
                </a:lnTo>
                <a:lnTo>
                  <a:pt x="2484992" y="127782"/>
                </a:lnTo>
                <a:lnTo>
                  <a:pt x="2519891" y="156800"/>
                </a:lnTo>
                <a:lnTo>
                  <a:pt x="2532419" y="203530"/>
                </a:lnTo>
                <a:lnTo>
                  <a:pt x="2531183" y="219971"/>
                </a:lnTo>
                <a:lnTo>
                  <a:pt x="2531147" y="220451"/>
                </a:lnTo>
                <a:lnTo>
                  <a:pt x="2512063" y="262285"/>
                </a:lnTo>
                <a:lnTo>
                  <a:pt x="2472249" y="283526"/>
                </a:lnTo>
                <a:lnTo>
                  <a:pt x="2454850" y="284942"/>
                </a:lnTo>
                <a:lnTo>
                  <a:pt x="2572681" y="284942"/>
                </a:lnTo>
                <a:lnTo>
                  <a:pt x="2574805" y="282446"/>
                </a:lnTo>
                <a:lnTo>
                  <a:pt x="2587527" y="258829"/>
                </a:lnTo>
                <a:lnTo>
                  <a:pt x="2595160" y="232523"/>
                </a:lnTo>
                <a:lnTo>
                  <a:pt x="2597705" y="203530"/>
                </a:lnTo>
                <a:lnTo>
                  <a:pt x="2595303" y="175016"/>
                </a:lnTo>
                <a:lnTo>
                  <a:pt x="2595184" y="173600"/>
                </a:lnTo>
                <a:lnTo>
                  <a:pt x="2587623" y="146791"/>
                </a:lnTo>
                <a:lnTo>
                  <a:pt x="2575021" y="123102"/>
                </a:lnTo>
                <a:lnTo>
                  <a:pt x="2574177" y="122117"/>
                </a:lnTo>
                <a:close/>
              </a:path>
              <a:path w="4051300" h="342900">
                <a:moveTo>
                  <a:pt x="2658080" y="252300"/>
                </a:moveTo>
                <a:lnTo>
                  <a:pt x="2624667" y="294159"/>
                </a:lnTo>
                <a:lnTo>
                  <a:pt x="2642500" y="315328"/>
                </a:lnTo>
                <a:lnTo>
                  <a:pt x="2664509" y="330448"/>
                </a:lnTo>
                <a:lnTo>
                  <a:pt x="2690696" y="339521"/>
                </a:lnTo>
                <a:lnTo>
                  <a:pt x="2721062" y="342545"/>
                </a:lnTo>
                <a:lnTo>
                  <a:pt x="2739515" y="341177"/>
                </a:lnTo>
                <a:lnTo>
                  <a:pt x="2788264" y="320656"/>
                </a:lnTo>
                <a:lnTo>
                  <a:pt x="2813748" y="284942"/>
                </a:lnTo>
                <a:lnTo>
                  <a:pt x="2718371" y="284942"/>
                </a:lnTo>
                <a:lnTo>
                  <a:pt x="2702936" y="282902"/>
                </a:lnTo>
                <a:lnTo>
                  <a:pt x="2687743" y="276782"/>
                </a:lnTo>
                <a:lnTo>
                  <a:pt x="2672791" y="266581"/>
                </a:lnTo>
                <a:lnTo>
                  <a:pt x="2658080" y="252300"/>
                </a:lnTo>
                <a:close/>
              </a:path>
              <a:path w="4051300" h="342900">
                <a:moveTo>
                  <a:pt x="2805277" y="122117"/>
                </a:moveTo>
                <a:lnTo>
                  <a:pt x="2725282" y="122117"/>
                </a:lnTo>
                <a:lnTo>
                  <a:pt x="2732455" y="124294"/>
                </a:lnTo>
                <a:lnTo>
                  <a:pt x="2737575" y="128646"/>
                </a:lnTo>
                <a:lnTo>
                  <a:pt x="2742946" y="132742"/>
                </a:lnTo>
                <a:lnTo>
                  <a:pt x="2745637" y="138886"/>
                </a:lnTo>
                <a:lnTo>
                  <a:pt x="2745637" y="154759"/>
                </a:lnTo>
                <a:lnTo>
                  <a:pt x="2742559" y="160776"/>
                </a:lnTo>
                <a:lnTo>
                  <a:pt x="2730277" y="169480"/>
                </a:lnTo>
                <a:lnTo>
                  <a:pt x="2722340" y="171656"/>
                </a:lnTo>
                <a:lnTo>
                  <a:pt x="2689566" y="171656"/>
                </a:lnTo>
                <a:lnTo>
                  <a:pt x="2689566" y="229259"/>
                </a:lnTo>
                <a:lnTo>
                  <a:pt x="2714141" y="229259"/>
                </a:lnTo>
                <a:lnTo>
                  <a:pt x="2723718" y="229715"/>
                </a:lnTo>
                <a:lnTo>
                  <a:pt x="2756004" y="248076"/>
                </a:lnTo>
                <a:lnTo>
                  <a:pt x="2756004" y="265997"/>
                </a:lnTo>
                <a:lnTo>
                  <a:pt x="2718371" y="284942"/>
                </a:lnTo>
                <a:lnTo>
                  <a:pt x="2813748" y="284942"/>
                </a:lnTo>
                <a:lnTo>
                  <a:pt x="2815623" y="279686"/>
                </a:lnTo>
                <a:lnTo>
                  <a:pt x="2817447" y="262669"/>
                </a:lnTo>
                <a:lnTo>
                  <a:pt x="2814686" y="239796"/>
                </a:lnTo>
                <a:lnTo>
                  <a:pt x="2806405" y="221483"/>
                </a:lnTo>
                <a:lnTo>
                  <a:pt x="2792603" y="207730"/>
                </a:lnTo>
                <a:lnTo>
                  <a:pt x="2773281" y="198538"/>
                </a:lnTo>
                <a:lnTo>
                  <a:pt x="2773281" y="197386"/>
                </a:lnTo>
                <a:lnTo>
                  <a:pt x="2788068" y="185457"/>
                </a:lnTo>
                <a:lnTo>
                  <a:pt x="2798631" y="171944"/>
                </a:lnTo>
                <a:lnTo>
                  <a:pt x="2804968" y="156848"/>
                </a:lnTo>
                <a:lnTo>
                  <a:pt x="2807081" y="140167"/>
                </a:lnTo>
                <a:lnTo>
                  <a:pt x="2805734" y="124294"/>
                </a:lnTo>
                <a:lnTo>
                  <a:pt x="2805663" y="123462"/>
                </a:lnTo>
                <a:lnTo>
                  <a:pt x="2805277" y="122117"/>
                </a:lnTo>
                <a:close/>
              </a:path>
              <a:path w="4051300" h="342900">
                <a:moveTo>
                  <a:pt x="2724130" y="64515"/>
                </a:moveTo>
                <a:lnTo>
                  <a:pt x="2683667" y="71427"/>
                </a:lnTo>
                <a:lnTo>
                  <a:pt x="2649532" y="90724"/>
                </a:lnTo>
                <a:lnTo>
                  <a:pt x="2633118" y="108677"/>
                </a:lnTo>
                <a:lnTo>
                  <a:pt x="2668446" y="150151"/>
                </a:lnTo>
                <a:lnTo>
                  <a:pt x="2678908" y="137886"/>
                </a:lnTo>
                <a:lnTo>
                  <a:pt x="2690333" y="129126"/>
                </a:lnTo>
                <a:lnTo>
                  <a:pt x="2702719" y="123869"/>
                </a:lnTo>
                <a:lnTo>
                  <a:pt x="2716068" y="122117"/>
                </a:lnTo>
                <a:lnTo>
                  <a:pt x="2805277" y="122117"/>
                </a:lnTo>
                <a:lnTo>
                  <a:pt x="2801413" y="108677"/>
                </a:lnTo>
                <a:lnTo>
                  <a:pt x="2772155" y="75963"/>
                </a:lnTo>
                <a:lnTo>
                  <a:pt x="2742010" y="65787"/>
                </a:lnTo>
                <a:lnTo>
                  <a:pt x="2724130" y="64515"/>
                </a:lnTo>
                <a:close/>
              </a:path>
              <a:path w="4051300" h="342900">
                <a:moveTo>
                  <a:pt x="3007074" y="69123"/>
                </a:moveTo>
                <a:lnTo>
                  <a:pt x="2952155" y="69123"/>
                </a:lnTo>
                <a:lnTo>
                  <a:pt x="2840409" y="337937"/>
                </a:lnTo>
                <a:lnTo>
                  <a:pt x="2902240" y="337937"/>
                </a:lnTo>
                <a:lnTo>
                  <a:pt x="2924512" y="281486"/>
                </a:lnTo>
                <a:lnTo>
                  <a:pt x="3095353" y="281486"/>
                </a:lnTo>
                <a:lnTo>
                  <a:pt x="3071408" y="223883"/>
                </a:lnTo>
                <a:lnTo>
                  <a:pt x="2947547" y="223883"/>
                </a:lnTo>
                <a:lnTo>
                  <a:pt x="2977892" y="147847"/>
                </a:lnTo>
                <a:lnTo>
                  <a:pt x="3039800" y="147847"/>
                </a:lnTo>
                <a:lnTo>
                  <a:pt x="3007074" y="69123"/>
                </a:lnTo>
                <a:close/>
              </a:path>
              <a:path w="4051300" h="342900">
                <a:moveTo>
                  <a:pt x="3095353" y="281486"/>
                </a:moveTo>
                <a:lnTo>
                  <a:pt x="3030885" y="281486"/>
                </a:lnTo>
                <a:lnTo>
                  <a:pt x="3053157" y="337937"/>
                </a:lnTo>
                <a:lnTo>
                  <a:pt x="3118820" y="337937"/>
                </a:lnTo>
                <a:lnTo>
                  <a:pt x="3095353" y="281486"/>
                </a:lnTo>
                <a:close/>
              </a:path>
              <a:path w="4051300" h="342900">
                <a:moveTo>
                  <a:pt x="3039800" y="147847"/>
                </a:moveTo>
                <a:lnTo>
                  <a:pt x="2977892" y="147847"/>
                </a:lnTo>
                <a:lnTo>
                  <a:pt x="3007839" y="223883"/>
                </a:lnTo>
                <a:lnTo>
                  <a:pt x="3071408" y="223883"/>
                </a:lnTo>
                <a:lnTo>
                  <a:pt x="3039800" y="147847"/>
                </a:lnTo>
                <a:close/>
              </a:path>
              <a:path w="4051300" h="342900">
                <a:moveTo>
                  <a:pt x="3214681" y="69123"/>
                </a:moveTo>
                <a:lnTo>
                  <a:pt x="3153238" y="69123"/>
                </a:lnTo>
                <a:lnTo>
                  <a:pt x="3153238" y="337937"/>
                </a:lnTo>
                <a:lnTo>
                  <a:pt x="3206995" y="337937"/>
                </a:lnTo>
                <a:lnTo>
                  <a:pt x="3279522" y="236171"/>
                </a:lnTo>
                <a:lnTo>
                  <a:pt x="3214681" y="236171"/>
                </a:lnTo>
                <a:lnTo>
                  <a:pt x="3214681" y="69123"/>
                </a:lnTo>
                <a:close/>
              </a:path>
              <a:path w="4051300" h="342900">
                <a:moveTo>
                  <a:pt x="3387492" y="170888"/>
                </a:moveTo>
                <a:lnTo>
                  <a:pt x="3326049" y="170888"/>
                </a:lnTo>
                <a:lnTo>
                  <a:pt x="3326049" y="337937"/>
                </a:lnTo>
                <a:lnTo>
                  <a:pt x="3387492" y="337937"/>
                </a:lnTo>
                <a:lnTo>
                  <a:pt x="3387492" y="170888"/>
                </a:lnTo>
                <a:close/>
              </a:path>
              <a:path w="4051300" h="342900">
                <a:moveTo>
                  <a:pt x="3387492" y="69123"/>
                </a:moveTo>
                <a:lnTo>
                  <a:pt x="3333724" y="69123"/>
                </a:lnTo>
                <a:lnTo>
                  <a:pt x="3214681" y="236171"/>
                </a:lnTo>
                <a:lnTo>
                  <a:pt x="3279522" y="236171"/>
                </a:lnTo>
                <a:lnTo>
                  <a:pt x="3326049" y="170888"/>
                </a:lnTo>
                <a:lnTo>
                  <a:pt x="3387492" y="170888"/>
                </a:lnTo>
                <a:lnTo>
                  <a:pt x="3387492" y="69123"/>
                </a:lnTo>
                <a:close/>
              </a:path>
              <a:path w="4051300" h="342900">
                <a:moveTo>
                  <a:pt x="3253077" y="0"/>
                </a:moveTo>
                <a:lnTo>
                  <a:pt x="3195477" y="0"/>
                </a:lnTo>
                <a:lnTo>
                  <a:pt x="3196705" y="12160"/>
                </a:lnTo>
                <a:lnTo>
                  <a:pt x="3196822" y="13320"/>
                </a:lnTo>
                <a:lnTo>
                  <a:pt x="3228939" y="52154"/>
                </a:lnTo>
                <a:lnTo>
                  <a:pt x="3276888" y="61443"/>
                </a:lnTo>
                <a:lnTo>
                  <a:pt x="3293520" y="60411"/>
                </a:lnTo>
                <a:lnTo>
                  <a:pt x="3293790" y="60411"/>
                </a:lnTo>
                <a:lnTo>
                  <a:pt x="3308779" y="57314"/>
                </a:lnTo>
                <a:lnTo>
                  <a:pt x="3308995" y="57314"/>
                </a:lnTo>
                <a:lnTo>
                  <a:pt x="3322900" y="51938"/>
                </a:lnTo>
                <a:lnTo>
                  <a:pt x="3334876" y="44546"/>
                </a:lnTo>
                <a:lnTo>
                  <a:pt x="3344743" y="35425"/>
                </a:lnTo>
                <a:lnTo>
                  <a:pt x="3351682" y="24961"/>
                </a:lnTo>
                <a:lnTo>
                  <a:pt x="3353638" y="19200"/>
                </a:lnTo>
                <a:lnTo>
                  <a:pt x="3268187" y="19200"/>
                </a:lnTo>
                <a:lnTo>
                  <a:pt x="3262040" y="17793"/>
                </a:lnTo>
                <a:lnTo>
                  <a:pt x="3254868" y="12160"/>
                </a:lnTo>
                <a:lnTo>
                  <a:pt x="3253169" y="7423"/>
                </a:lnTo>
                <a:lnTo>
                  <a:pt x="3253077" y="0"/>
                </a:lnTo>
                <a:close/>
              </a:path>
              <a:path w="4051300" h="342900">
                <a:moveTo>
                  <a:pt x="3356771" y="0"/>
                </a:moveTo>
                <a:lnTo>
                  <a:pt x="3299160" y="0"/>
                </a:lnTo>
                <a:lnTo>
                  <a:pt x="3299160" y="7423"/>
                </a:lnTo>
                <a:lnTo>
                  <a:pt x="3297620" y="12160"/>
                </a:lnTo>
                <a:lnTo>
                  <a:pt x="3297495" y="12544"/>
                </a:lnTo>
                <a:lnTo>
                  <a:pt x="3294176" y="15360"/>
                </a:lnTo>
                <a:lnTo>
                  <a:pt x="3290846" y="17920"/>
                </a:lnTo>
                <a:lnTo>
                  <a:pt x="3285087" y="19200"/>
                </a:lnTo>
                <a:lnTo>
                  <a:pt x="3353638" y="19200"/>
                </a:lnTo>
                <a:lnTo>
                  <a:pt x="3355634" y="13320"/>
                </a:lnTo>
                <a:lnTo>
                  <a:pt x="3355741" y="12544"/>
                </a:lnTo>
                <a:lnTo>
                  <a:pt x="3356771" y="0"/>
                </a:lnTo>
                <a:close/>
              </a:path>
              <a:path w="4051300" h="342900">
                <a:moveTo>
                  <a:pt x="3518452" y="69123"/>
                </a:moveTo>
                <a:lnTo>
                  <a:pt x="3456631" y="69123"/>
                </a:lnTo>
                <a:lnTo>
                  <a:pt x="3456631" y="337937"/>
                </a:lnTo>
                <a:lnTo>
                  <a:pt x="3518075" y="337937"/>
                </a:lnTo>
                <a:lnTo>
                  <a:pt x="3518075" y="167816"/>
                </a:lnTo>
                <a:lnTo>
                  <a:pt x="3590717" y="167816"/>
                </a:lnTo>
                <a:lnTo>
                  <a:pt x="3518452" y="69123"/>
                </a:lnTo>
                <a:close/>
              </a:path>
              <a:path w="4051300" h="342900">
                <a:moveTo>
                  <a:pt x="3737733" y="166664"/>
                </a:moveTo>
                <a:lnTo>
                  <a:pt x="3676290" y="166664"/>
                </a:lnTo>
                <a:lnTo>
                  <a:pt x="3676290" y="337937"/>
                </a:lnTo>
                <a:lnTo>
                  <a:pt x="3737733" y="337937"/>
                </a:lnTo>
                <a:lnTo>
                  <a:pt x="3737733" y="166664"/>
                </a:lnTo>
                <a:close/>
              </a:path>
              <a:path w="4051300" h="342900">
                <a:moveTo>
                  <a:pt x="3590717" y="167816"/>
                </a:moveTo>
                <a:lnTo>
                  <a:pt x="3518075" y="167816"/>
                </a:lnTo>
                <a:lnTo>
                  <a:pt x="3592564" y="271501"/>
                </a:lnTo>
                <a:lnTo>
                  <a:pt x="3601402" y="271501"/>
                </a:lnTo>
                <a:lnTo>
                  <a:pt x="3665043" y="182409"/>
                </a:lnTo>
                <a:lnTo>
                  <a:pt x="3601402" y="182409"/>
                </a:lnTo>
                <a:lnTo>
                  <a:pt x="3590717" y="167816"/>
                </a:lnTo>
                <a:close/>
              </a:path>
              <a:path w="4051300" h="342900">
                <a:moveTo>
                  <a:pt x="3737733" y="69123"/>
                </a:moveTo>
                <a:lnTo>
                  <a:pt x="3679745" y="69123"/>
                </a:lnTo>
                <a:lnTo>
                  <a:pt x="3601402" y="182409"/>
                </a:lnTo>
                <a:lnTo>
                  <a:pt x="3665043" y="182409"/>
                </a:lnTo>
                <a:lnTo>
                  <a:pt x="3676290" y="166664"/>
                </a:lnTo>
                <a:lnTo>
                  <a:pt x="3737733" y="166664"/>
                </a:lnTo>
                <a:lnTo>
                  <a:pt x="3737733" y="69123"/>
                </a:lnTo>
                <a:close/>
              </a:path>
              <a:path w="4051300" h="342900">
                <a:moveTo>
                  <a:pt x="3938994" y="69123"/>
                </a:moveTo>
                <a:lnTo>
                  <a:pt x="3884084" y="69123"/>
                </a:lnTo>
                <a:lnTo>
                  <a:pt x="3772329" y="337937"/>
                </a:lnTo>
                <a:lnTo>
                  <a:pt x="3834159" y="337937"/>
                </a:lnTo>
                <a:lnTo>
                  <a:pt x="3856431" y="281486"/>
                </a:lnTo>
                <a:lnTo>
                  <a:pt x="4027281" y="281486"/>
                </a:lnTo>
                <a:lnTo>
                  <a:pt x="4003333" y="223883"/>
                </a:lnTo>
                <a:lnTo>
                  <a:pt x="3879477" y="223883"/>
                </a:lnTo>
                <a:lnTo>
                  <a:pt x="3909811" y="147847"/>
                </a:lnTo>
                <a:lnTo>
                  <a:pt x="3971722" y="147847"/>
                </a:lnTo>
                <a:lnTo>
                  <a:pt x="3938994" y="69123"/>
                </a:lnTo>
                <a:close/>
              </a:path>
              <a:path w="4051300" h="342900">
                <a:moveTo>
                  <a:pt x="4027281" y="281486"/>
                </a:moveTo>
                <a:lnTo>
                  <a:pt x="3962804" y="281486"/>
                </a:lnTo>
                <a:lnTo>
                  <a:pt x="3985076" y="337937"/>
                </a:lnTo>
                <a:lnTo>
                  <a:pt x="4050749" y="337937"/>
                </a:lnTo>
                <a:lnTo>
                  <a:pt x="4027281" y="281486"/>
                </a:lnTo>
                <a:close/>
              </a:path>
              <a:path w="4051300" h="342900">
                <a:moveTo>
                  <a:pt x="3971722" y="147847"/>
                </a:moveTo>
                <a:lnTo>
                  <a:pt x="3909811" y="147847"/>
                </a:lnTo>
                <a:lnTo>
                  <a:pt x="3939769" y="223883"/>
                </a:lnTo>
                <a:lnTo>
                  <a:pt x="4003333" y="223883"/>
                </a:lnTo>
                <a:lnTo>
                  <a:pt x="3971722" y="147847"/>
                </a:lnTo>
                <a:close/>
              </a:path>
            </a:pathLst>
          </a:custGeom>
          <a:solidFill>
            <a:srgbClr val="623b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2" name="object 24"/>
          <p:cNvSpPr/>
          <p:nvPr/>
        </p:nvSpPr>
        <p:spPr>
          <a:xfrm>
            <a:off x="4093920" y="5745960"/>
            <a:ext cx="387720" cy="400320"/>
          </a:xfrm>
          <a:custGeom>
            <a:avLst/>
            <a:gdLst>
              <a:gd name="textAreaLeft" fmla="*/ 0 w 387720"/>
              <a:gd name="textAreaRight" fmla="*/ 388080 w 387720"/>
              <a:gd name="textAreaTop" fmla="*/ 0 h 400320"/>
              <a:gd name="textAreaBottom" fmla="*/ 400680 h 400320"/>
            </a:gdLst>
            <a:ahLst/>
            <a:rect l="textAreaLeft" t="textAreaTop" r="textAreaRight" b="textAreaBottom"/>
            <a:pathLst>
              <a:path w="387985" h="400685">
                <a:moveTo>
                  <a:pt x="144984" y="281738"/>
                </a:moveTo>
                <a:lnTo>
                  <a:pt x="242843" y="281738"/>
                </a:lnTo>
                <a:lnTo>
                  <a:pt x="242843" y="0"/>
                </a:lnTo>
                <a:lnTo>
                  <a:pt x="144984" y="0"/>
                </a:lnTo>
                <a:lnTo>
                  <a:pt x="144984" y="281738"/>
                </a:lnTo>
                <a:close/>
              </a:path>
              <a:path w="387985" h="400685">
                <a:moveTo>
                  <a:pt x="193913" y="400176"/>
                </a:moveTo>
                <a:lnTo>
                  <a:pt x="387827" y="222381"/>
                </a:lnTo>
                <a:lnTo>
                  <a:pt x="387827" y="133483"/>
                </a:lnTo>
                <a:lnTo>
                  <a:pt x="265578" y="246538"/>
                </a:lnTo>
                <a:lnTo>
                  <a:pt x="245253" y="281738"/>
                </a:lnTo>
                <a:lnTo>
                  <a:pt x="64738" y="281738"/>
                </a:lnTo>
                <a:lnTo>
                  <a:pt x="193913" y="400176"/>
                </a:lnTo>
                <a:close/>
              </a:path>
              <a:path w="387985" h="400685">
                <a:moveTo>
                  <a:pt x="64738" y="281738"/>
                </a:moveTo>
                <a:lnTo>
                  <a:pt x="142574" y="281738"/>
                </a:lnTo>
                <a:lnTo>
                  <a:pt x="139060" y="271793"/>
                </a:lnTo>
                <a:lnTo>
                  <a:pt x="134332" y="262223"/>
                </a:lnTo>
                <a:lnTo>
                  <a:pt x="128644" y="253611"/>
                </a:lnTo>
                <a:lnTo>
                  <a:pt x="122250" y="246538"/>
                </a:lnTo>
                <a:lnTo>
                  <a:pt x="0" y="133483"/>
                </a:lnTo>
                <a:lnTo>
                  <a:pt x="0" y="222381"/>
                </a:lnTo>
                <a:lnTo>
                  <a:pt x="64738" y="281738"/>
                </a:lnTo>
                <a:close/>
              </a:path>
              <a:path w="387985" h="400685">
                <a:moveTo>
                  <a:pt x="193763" y="400314"/>
                </a:moveTo>
                <a:lnTo>
                  <a:pt x="194064" y="400314"/>
                </a:lnTo>
                <a:lnTo>
                  <a:pt x="193913" y="400176"/>
                </a:lnTo>
                <a:lnTo>
                  <a:pt x="193763" y="400314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3" name="object 25"/>
          <p:cNvSpPr/>
          <p:nvPr/>
        </p:nvSpPr>
        <p:spPr>
          <a:xfrm>
            <a:off x="9863280" y="5745960"/>
            <a:ext cx="387720" cy="400320"/>
          </a:xfrm>
          <a:custGeom>
            <a:avLst/>
            <a:gdLst>
              <a:gd name="textAreaLeft" fmla="*/ 0 w 387720"/>
              <a:gd name="textAreaRight" fmla="*/ 388080 w 387720"/>
              <a:gd name="textAreaTop" fmla="*/ 0 h 400320"/>
              <a:gd name="textAreaBottom" fmla="*/ 400680 h 400320"/>
            </a:gdLst>
            <a:ahLst/>
            <a:rect l="textAreaLeft" t="textAreaTop" r="textAreaRight" b="textAreaBottom"/>
            <a:pathLst>
              <a:path w="387984" h="400685">
                <a:moveTo>
                  <a:pt x="144984" y="281738"/>
                </a:moveTo>
                <a:lnTo>
                  <a:pt x="242843" y="281738"/>
                </a:lnTo>
                <a:lnTo>
                  <a:pt x="242843" y="0"/>
                </a:lnTo>
                <a:lnTo>
                  <a:pt x="144984" y="0"/>
                </a:lnTo>
                <a:lnTo>
                  <a:pt x="144984" y="281738"/>
                </a:lnTo>
                <a:close/>
              </a:path>
              <a:path w="387984" h="400685">
                <a:moveTo>
                  <a:pt x="193913" y="400176"/>
                </a:moveTo>
                <a:lnTo>
                  <a:pt x="387827" y="222381"/>
                </a:lnTo>
                <a:lnTo>
                  <a:pt x="387827" y="133483"/>
                </a:lnTo>
                <a:lnTo>
                  <a:pt x="265578" y="246538"/>
                </a:lnTo>
                <a:lnTo>
                  <a:pt x="245253" y="281738"/>
                </a:lnTo>
                <a:lnTo>
                  <a:pt x="64738" y="281738"/>
                </a:lnTo>
                <a:lnTo>
                  <a:pt x="193913" y="400176"/>
                </a:lnTo>
                <a:close/>
              </a:path>
              <a:path w="387984" h="400685">
                <a:moveTo>
                  <a:pt x="64738" y="281738"/>
                </a:moveTo>
                <a:lnTo>
                  <a:pt x="142574" y="281738"/>
                </a:lnTo>
                <a:lnTo>
                  <a:pt x="139060" y="271793"/>
                </a:lnTo>
                <a:lnTo>
                  <a:pt x="134332" y="262223"/>
                </a:lnTo>
                <a:lnTo>
                  <a:pt x="128644" y="253611"/>
                </a:lnTo>
                <a:lnTo>
                  <a:pt x="122250" y="246538"/>
                </a:lnTo>
                <a:lnTo>
                  <a:pt x="0" y="133483"/>
                </a:lnTo>
                <a:lnTo>
                  <a:pt x="0" y="222381"/>
                </a:lnTo>
                <a:lnTo>
                  <a:pt x="64738" y="281738"/>
                </a:lnTo>
                <a:close/>
              </a:path>
              <a:path w="387984" h="400685">
                <a:moveTo>
                  <a:pt x="193763" y="400314"/>
                </a:moveTo>
                <a:lnTo>
                  <a:pt x="194064" y="400314"/>
                </a:lnTo>
                <a:lnTo>
                  <a:pt x="193913" y="400176"/>
                </a:lnTo>
                <a:lnTo>
                  <a:pt x="193763" y="400314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4" name="object 26"/>
          <p:cNvSpPr/>
          <p:nvPr/>
        </p:nvSpPr>
        <p:spPr>
          <a:xfrm>
            <a:off x="9863280" y="6543000"/>
            <a:ext cx="387720" cy="400320"/>
          </a:xfrm>
          <a:custGeom>
            <a:avLst/>
            <a:gdLst>
              <a:gd name="textAreaLeft" fmla="*/ 0 w 387720"/>
              <a:gd name="textAreaRight" fmla="*/ 388080 w 387720"/>
              <a:gd name="textAreaTop" fmla="*/ 0 h 400320"/>
              <a:gd name="textAreaBottom" fmla="*/ 400680 h 400320"/>
            </a:gdLst>
            <a:ahLst/>
            <a:rect l="textAreaLeft" t="textAreaTop" r="textAreaRight" b="textAreaBottom"/>
            <a:pathLst>
              <a:path w="387984" h="400684">
                <a:moveTo>
                  <a:pt x="144984" y="281738"/>
                </a:moveTo>
                <a:lnTo>
                  <a:pt x="242843" y="281738"/>
                </a:lnTo>
                <a:lnTo>
                  <a:pt x="242843" y="0"/>
                </a:lnTo>
                <a:lnTo>
                  <a:pt x="144984" y="0"/>
                </a:lnTo>
                <a:lnTo>
                  <a:pt x="144984" y="281738"/>
                </a:lnTo>
                <a:close/>
              </a:path>
              <a:path w="387984" h="400684">
                <a:moveTo>
                  <a:pt x="193913" y="400176"/>
                </a:moveTo>
                <a:lnTo>
                  <a:pt x="387827" y="222381"/>
                </a:lnTo>
                <a:lnTo>
                  <a:pt x="387827" y="133483"/>
                </a:lnTo>
                <a:lnTo>
                  <a:pt x="265578" y="246538"/>
                </a:lnTo>
                <a:lnTo>
                  <a:pt x="245253" y="281738"/>
                </a:lnTo>
                <a:lnTo>
                  <a:pt x="64738" y="281738"/>
                </a:lnTo>
                <a:lnTo>
                  <a:pt x="193913" y="400176"/>
                </a:lnTo>
                <a:close/>
              </a:path>
              <a:path w="387984" h="400684">
                <a:moveTo>
                  <a:pt x="64738" y="281738"/>
                </a:moveTo>
                <a:lnTo>
                  <a:pt x="142574" y="281738"/>
                </a:lnTo>
                <a:lnTo>
                  <a:pt x="139060" y="271793"/>
                </a:lnTo>
                <a:lnTo>
                  <a:pt x="134332" y="262223"/>
                </a:lnTo>
                <a:lnTo>
                  <a:pt x="128644" y="253611"/>
                </a:lnTo>
                <a:lnTo>
                  <a:pt x="122250" y="246538"/>
                </a:lnTo>
                <a:lnTo>
                  <a:pt x="0" y="133483"/>
                </a:lnTo>
                <a:lnTo>
                  <a:pt x="0" y="222381"/>
                </a:lnTo>
                <a:lnTo>
                  <a:pt x="64738" y="281738"/>
                </a:lnTo>
                <a:close/>
              </a:path>
              <a:path w="387984" h="400684">
                <a:moveTo>
                  <a:pt x="193763" y="400314"/>
                </a:moveTo>
                <a:lnTo>
                  <a:pt x="194064" y="400314"/>
                </a:lnTo>
                <a:lnTo>
                  <a:pt x="193913" y="400176"/>
                </a:lnTo>
                <a:lnTo>
                  <a:pt x="193763" y="400314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5" name="object 27"/>
          <p:cNvSpPr/>
          <p:nvPr/>
        </p:nvSpPr>
        <p:spPr>
          <a:xfrm>
            <a:off x="6188400" y="6543000"/>
            <a:ext cx="387720" cy="400320"/>
          </a:xfrm>
          <a:custGeom>
            <a:avLst/>
            <a:gdLst>
              <a:gd name="textAreaLeft" fmla="*/ 0 w 387720"/>
              <a:gd name="textAreaRight" fmla="*/ 388080 w 387720"/>
              <a:gd name="textAreaTop" fmla="*/ 0 h 400320"/>
              <a:gd name="textAreaBottom" fmla="*/ 400680 h 400320"/>
            </a:gdLst>
            <a:ahLst/>
            <a:rect l="textAreaLeft" t="textAreaTop" r="textAreaRight" b="textAreaBottom"/>
            <a:pathLst>
              <a:path w="387984" h="400684">
                <a:moveTo>
                  <a:pt x="144984" y="281738"/>
                </a:moveTo>
                <a:lnTo>
                  <a:pt x="242843" y="281738"/>
                </a:lnTo>
                <a:lnTo>
                  <a:pt x="242843" y="0"/>
                </a:lnTo>
                <a:lnTo>
                  <a:pt x="144984" y="0"/>
                </a:lnTo>
                <a:lnTo>
                  <a:pt x="144984" y="281738"/>
                </a:lnTo>
                <a:close/>
              </a:path>
              <a:path w="387984" h="400684">
                <a:moveTo>
                  <a:pt x="193913" y="400176"/>
                </a:moveTo>
                <a:lnTo>
                  <a:pt x="387827" y="222381"/>
                </a:lnTo>
                <a:lnTo>
                  <a:pt x="387827" y="133483"/>
                </a:lnTo>
                <a:lnTo>
                  <a:pt x="265578" y="246538"/>
                </a:lnTo>
                <a:lnTo>
                  <a:pt x="245253" y="281738"/>
                </a:lnTo>
                <a:lnTo>
                  <a:pt x="64738" y="281738"/>
                </a:lnTo>
                <a:lnTo>
                  <a:pt x="193913" y="400176"/>
                </a:lnTo>
                <a:close/>
              </a:path>
              <a:path w="387984" h="400684">
                <a:moveTo>
                  <a:pt x="64738" y="281738"/>
                </a:moveTo>
                <a:lnTo>
                  <a:pt x="142574" y="281738"/>
                </a:lnTo>
                <a:lnTo>
                  <a:pt x="139060" y="271793"/>
                </a:lnTo>
                <a:lnTo>
                  <a:pt x="134332" y="262223"/>
                </a:lnTo>
                <a:lnTo>
                  <a:pt x="128644" y="253611"/>
                </a:lnTo>
                <a:lnTo>
                  <a:pt x="122250" y="246538"/>
                </a:lnTo>
                <a:lnTo>
                  <a:pt x="0" y="133483"/>
                </a:lnTo>
                <a:lnTo>
                  <a:pt x="0" y="222381"/>
                </a:lnTo>
                <a:lnTo>
                  <a:pt x="64738" y="281738"/>
                </a:lnTo>
                <a:close/>
              </a:path>
              <a:path w="387984" h="400684">
                <a:moveTo>
                  <a:pt x="193763" y="400314"/>
                </a:moveTo>
                <a:lnTo>
                  <a:pt x="194064" y="400314"/>
                </a:lnTo>
                <a:lnTo>
                  <a:pt x="193913" y="400176"/>
                </a:lnTo>
                <a:lnTo>
                  <a:pt x="193763" y="400314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6" name="object 28"/>
          <p:cNvSpPr/>
          <p:nvPr/>
        </p:nvSpPr>
        <p:spPr>
          <a:xfrm>
            <a:off x="13433760" y="6543000"/>
            <a:ext cx="387720" cy="400320"/>
          </a:xfrm>
          <a:custGeom>
            <a:avLst/>
            <a:gdLst>
              <a:gd name="textAreaLeft" fmla="*/ 0 w 387720"/>
              <a:gd name="textAreaRight" fmla="*/ 388080 w 387720"/>
              <a:gd name="textAreaTop" fmla="*/ 0 h 400320"/>
              <a:gd name="textAreaBottom" fmla="*/ 400680 h 400320"/>
            </a:gdLst>
            <a:ahLst/>
            <a:rect l="textAreaLeft" t="textAreaTop" r="textAreaRight" b="textAreaBottom"/>
            <a:pathLst>
              <a:path w="387984" h="400684">
                <a:moveTo>
                  <a:pt x="144984" y="281738"/>
                </a:moveTo>
                <a:lnTo>
                  <a:pt x="242843" y="281738"/>
                </a:lnTo>
                <a:lnTo>
                  <a:pt x="242843" y="0"/>
                </a:lnTo>
                <a:lnTo>
                  <a:pt x="144984" y="0"/>
                </a:lnTo>
                <a:lnTo>
                  <a:pt x="144984" y="281738"/>
                </a:lnTo>
                <a:close/>
              </a:path>
              <a:path w="387984" h="400684">
                <a:moveTo>
                  <a:pt x="193913" y="400176"/>
                </a:moveTo>
                <a:lnTo>
                  <a:pt x="387827" y="222381"/>
                </a:lnTo>
                <a:lnTo>
                  <a:pt x="387827" y="133483"/>
                </a:lnTo>
                <a:lnTo>
                  <a:pt x="265578" y="246538"/>
                </a:lnTo>
                <a:lnTo>
                  <a:pt x="245253" y="281738"/>
                </a:lnTo>
                <a:lnTo>
                  <a:pt x="64738" y="281738"/>
                </a:lnTo>
                <a:lnTo>
                  <a:pt x="193913" y="400176"/>
                </a:lnTo>
                <a:close/>
              </a:path>
              <a:path w="387984" h="400684">
                <a:moveTo>
                  <a:pt x="64738" y="281738"/>
                </a:moveTo>
                <a:lnTo>
                  <a:pt x="142574" y="281738"/>
                </a:lnTo>
                <a:lnTo>
                  <a:pt x="139060" y="271793"/>
                </a:lnTo>
                <a:lnTo>
                  <a:pt x="134332" y="262223"/>
                </a:lnTo>
                <a:lnTo>
                  <a:pt x="128644" y="253611"/>
                </a:lnTo>
                <a:lnTo>
                  <a:pt x="122250" y="246538"/>
                </a:lnTo>
                <a:lnTo>
                  <a:pt x="0" y="133483"/>
                </a:lnTo>
                <a:lnTo>
                  <a:pt x="0" y="222381"/>
                </a:lnTo>
                <a:lnTo>
                  <a:pt x="64738" y="281738"/>
                </a:lnTo>
                <a:close/>
              </a:path>
              <a:path w="387984" h="400684">
                <a:moveTo>
                  <a:pt x="193763" y="400314"/>
                </a:moveTo>
                <a:lnTo>
                  <a:pt x="194064" y="400314"/>
                </a:lnTo>
                <a:lnTo>
                  <a:pt x="193913" y="400176"/>
                </a:lnTo>
                <a:lnTo>
                  <a:pt x="193763" y="400314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7" name="object 29"/>
          <p:cNvSpPr/>
          <p:nvPr/>
        </p:nvSpPr>
        <p:spPr>
          <a:xfrm>
            <a:off x="15424200" y="5769360"/>
            <a:ext cx="355320" cy="400320"/>
          </a:xfrm>
          <a:custGeom>
            <a:avLst/>
            <a:gdLst>
              <a:gd name="textAreaLeft" fmla="*/ 0 w 355320"/>
              <a:gd name="textAreaRight" fmla="*/ 355680 w 355320"/>
              <a:gd name="textAreaTop" fmla="*/ 0 h 400320"/>
              <a:gd name="textAreaBottom" fmla="*/ 400680 h 400320"/>
            </a:gdLst>
            <a:ahLst/>
            <a:rect l="textAreaLeft" t="textAreaTop" r="textAreaRight" b="textAreaBottom"/>
            <a:pathLst>
              <a:path w="355600" h="400685">
                <a:moveTo>
                  <a:pt x="132932" y="281738"/>
                </a:moveTo>
                <a:lnTo>
                  <a:pt x="222657" y="281738"/>
                </a:lnTo>
                <a:lnTo>
                  <a:pt x="222657" y="0"/>
                </a:lnTo>
                <a:lnTo>
                  <a:pt x="132932" y="0"/>
                </a:lnTo>
                <a:lnTo>
                  <a:pt x="132932" y="281738"/>
                </a:lnTo>
                <a:close/>
              </a:path>
              <a:path w="355600" h="400685">
                <a:moveTo>
                  <a:pt x="177794" y="400176"/>
                </a:moveTo>
                <a:lnTo>
                  <a:pt x="355589" y="222381"/>
                </a:lnTo>
                <a:lnTo>
                  <a:pt x="355589" y="133483"/>
                </a:lnTo>
                <a:lnTo>
                  <a:pt x="243501" y="246538"/>
                </a:lnTo>
                <a:lnTo>
                  <a:pt x="224865" y="281738"/>
                </a:lnTo>
                <a:lnTo>
                  <a:pt x="59357" y="281738"/>
                </a:lnTo>
                <a:lnTo>
                  <a:pt x="177794" y="400176"/>
                </a:lnTo>
                <a:close/>
              </a:path>
              <a:path w="355600" h="400685">
                <a:moveTo>
                  <a:pt x="59357" y="281738"/>
                </a:moveTo>
                <a:lnTo>
                  <a:pt x="130722" y="281738"/>
                </a:lnTo>
                <a:lnTo>
                  <a:pt x="127500" y="271793"/>
                </a:lnTo>
                <a:lnTo>
                  <a:pt x="123165" y="262223"/>
                </a:lnTo>
                <a:lnTo>
                  <a:pt x="117949" y="253611"/>
                </a:lnTo>
                <a:lnTo>
                  <a:pt x="112087" y="246538"/>
                </a:lnTo>
                <a:lnTo>
                  <a:pt x="0" y="133483"/>
                </a:lnTo>
                <a:lnTo>
                  <a:pt x="0" y="222381"/>
                </a:lnTo>
                <a:lnTo>
                  <a:pt x="59357" y="281738"/>
                </a:lnTo>
                <a:close/>
              </a:path>
              <a:path w="355600" h="400685">
                <a:moveTo>
                  <a:pt x="177656" y="400314"/>
                </a:moveTo>
                <a:lnTo>
                  <a:pt x="177932" y="400314"/>
                </a:lnTo>
                <a:lnTo>
                  <a:pt x="177794" y="400176"/>
                </a:lnTo>
                <a:lnTo>
                  <a:pt x="177656" y="400314"/>
                </a:lnTo>
                <a:close/>
              </a:path>
            </a:pathLst>
          </a:custGeom>
          <a:solidFill>
            <a:srgbClr val="c3936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48" name="object 30" descr=""/>
          <p:cNvPicPr/>
          <p:nvPr/>
        </p:nvPicPr>
        <p:blipFill>
          <a:blip r:embed="rId7"/>
          <a:stretch/>
        </p:blipFill>
        <p:spPr>
          <a:xfrm>
            <a:off x="4261680" y="732960"/>
            <a:ext cx="2826720" cy="124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9" name="object 31" descr=""/>
          <p:cNvPicPr/>
          <p:nvPr/>
        </p:nvPicPr>
        <p:blipFill>
          <a:blip r:embed="rId8"/>
          <a:stretch/>
        </p:blipFill>
        <p:spPr>
          <a:xfrm>
            <a:off x="4015800" y="4228200"/>
            <a:ext cx="12179880" cy="778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0" name="object 32" descr=""/>
          <p:cNvPicPr/>
          <p:nvPr/>
        </p:nvPicPr>
        <p:blipFill>
          <a:blip r:embed="rId9"/>
          <a:stretch/>
        </p:blipFill>
        <p:spPr>
          <a:xfrm>
            <a:off x="13201560" y="8460000"/>
            <a:ext cx="2616840" cy="533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1" name="object 33" descr=""/>
          <p:cNvPicPr/>
          <p:nvPr/>
        </p:nvPicPr>
        <p:blipFill>
          <a:blip r:embed="rId10"/>
          <a:stretch/>
        </p:blipFill>
        <p:spPr>
          <a:xfrm>
            <a:off x="13218120" y="9415440"/>
            <a:ext cx="2031840" cy="5295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52" name="object 34"/>
          <p:cNvGrpSpPr/>
          <p:nvPr/>
        </p:nvGrpSpPr>
        <p:grpSpPr>
          <a:xfrm>
            <a:off x="12690720" y="8460360"/>
            <a:ext cx="502560" cy="502560"/>
            <a:chOff x="12690720" y="8460360"/>
            <a:chExt cx="502560" cy="502560"/>
          </a:xfrm>
        </p:grpSpPr>
        <p:pic>
          <p:nvPicPr>
            <p:cNvPr id="253" name="object 35" descr=""/>
            <p:cNvPicPr/>
            <p:nvPr/>
          </p:nvPicPr>
          <p:blipFill>
            <a:blip r:embed="rId11"/>
            <a:stretch/>
          </p:blipFill>
          <p:spPr>
            <a:xfrm>
              <a:off x="12690720" y="8460360"/>
              <a:ext cx="502200" cy="502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54" name="object 36"/>
            <p:cNvSpPr/>
            <p:nvPr/>
          </p:nvSpPr>
          <p:spPr>
            <a:xfrm>
              <a:off x="12690720" y="8460360"/>
              <a:ext cx="502560" cy="50256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502560"/>
                <a:gd name="textAreaBottom" fmla="*/ 502920 h 502560"/>
              </a:gdLst>
              <a:ahLst/>
              <a:rect l="textAreaLeft" t="textAreaTop" r="textAreaRight" b="textAreaBottom"/>
              <a:pathLst>
                <a:path w="502919" h="502920">
                  <a:moveTo>
                    <a:pt x="502602" y="0"/>
                  </a:moveTo>
                  <a:lnTo>
                    <a:pt x="0" y="0"/>
                  </a:lnTo>
                  <a:lnTo>
                    <a:pt x="0" y="502602"/>
                  </a:lnTo>
                  <a:lnTo>
                    <a:pt x="502602" y="502602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c3936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255" name="object 37"/>
          <p:cNvGrpSpPr/>
          <p:nvPr/>
        </p:nvGrpSpPr>
        <p:grpSpPr>
          <a:xfrm>
            <a:off x="12690720" y="9455040"/>
            <a:ext cx="502560" cy="502560"/>
            <a:chOff x="12690720" y="9455040"/>
            <a:chExt cx="502560" cy="502560"/>
          </a:xfrm>
        </p:grpSpPr>
        <p:pic>
          <p:nvPicPr>
            <p:cNvPr id="256" name="object 38" descr=""/>
            <p:cNvPicPr/>
            <p:nvPr/>
          </p:nvPicPr>
          <p:blipFill>
            <a:blip r:embed="rId12"/>
            <a:stretch/>
          </p:blipFill>
          <p:spPr>
            <a:xfrm>
              <a:off x="12690720" y="9455040"/>
              <a:ext cx="502200" cy="502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57" name="object 39"/>
            <p:cNvSpPr/>
            <p:nvPr/>
          </p:nvSpPr>
          <p:spPr>
            <a:xfrm>
              <a:off x="12690720" y="9455040"/>
              <a:ext cx="502560" cy="50256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502560"/>
                <a:gd name="textAreaBottom" fmla="*/ 502920 h 502560"/>
              </a:gdLst>
              <a:ahLst/>
              <a:rect l="textAreaLeft" t="textAreaTop" r="textAreaRight" b="textAreaBottom"/>
              <a:pathLst>
                <a:path w="502919" h="502920">
                  <a:moveTo>
                    <a:pt x="502602" y="0"/>
                  </a:moveTo>
                  <a:lnTo>
                    <a:pt x="0" y="0"/>
                  </a:lnTo>
                  <a:lnTo>
                    <a:pt x="0" y="502602"/>
                  </a:lnTo>
                  <a:lnTo>
                    <a:pt x="502602" y="502602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c3936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58" name="object 40"/>
          <p:cNvSpPr/>
          <p:nvPr/>
        </p:nvSpPr>
        <p:spPr>
          <a:xfrm>
            <a:off x="16838280" y="7319160"/>
            <a:ext cx="611280" cy="1101960"/>
          </a:xfrm>
          <a:custGeom>
            <a:avLst/>
            <a:gdLst>
              <a:gd name="textAreaLeft" fmla="*/ 0 w 611280"/>
              <a:gd name="textAreaRight" fmla="*/ 611640 w 611280"/>
              <a:gd name="textAreaTop" fmla="*/ 0 h 1101960"/>
              <a:gd name="textAreaBottom" fmla="*/ 1102320 h 1101960"/>
            </a:gdLst>
            <a:ahLst/>
            <a:rect l="textAreaLeft" t="textAreaTop" r="textAreaRight" b="textAreaBottom"/>
            <a:pathLst>
              <a:path w="611505" h="1102359">
                <a:moveTo>
                  <a:pt x="123418" y="123380"/>
                </a:moveTo>
                <a:lnTo>
                  <a:pt x="123405" y="122631"/>
                </a:lnTo>
                <a:lnTo>
                  <a:pt x="122593" y="122631"/>
                </a:lnTo>
                <a:lnTo>
                  <a:pt x="123418" y="123380"/>
                </a:lnTo>
                <a:close/>
              </a:path>
              <a:path w="611505" h="1102359">
                <a:moveTo>
                  <a:pt x="245935" y="1101051"/>
                </a:moveTo>
                <a:lnTo>
                  <a:pt x="245198" y="1101051"/>
                </a:lnTo>
                <a:lnTo>
                  <a:pt x="245935" y="1101864"/>
                </a:lnTo>
                <a:lnTo>
                  <a:pt x="245935" y="1101051"/>
                </a:lnTo>
                <a:close/>
              </a:path>
              <a:path w="611505" h="1102359">
                <a:moveTo>
                  <a:pt x="490740" y="0"/>
                </a:moveTo>
                <a:lnTo>
                  <a:pt x="122974" y="0"/>
                </a:lnTo>
                <a:lnTo>
                  <a:pt x="123405" y="122631"/>
                </a:lnTo>
                <a:lnTo>
                  <a:pt x="490740" y="122631"/>
                </a:lnTo>
                <a:lnTo>
                  <a:pt x="490740" y="0"/>
                </a:lnTo>
                <a:close/>
              </a:path>
              <a:path w="611505" h="1102359">
                <a:moveTo>
                  <a:pt x="611403" y="731939"/>
                </a:moveTo>
                <a:lnTo>
                  <a:pt x="491185" y="731939"/>
                </a:lnTo>
                <a:lnTo>
                  <a:pt x="491185" y="616724"/>
                </a:lnTo>
                <a:lnTo>
                  <a:pt x="491185" y="493534"/>
                </a:lnTo>
                <a:lnTo>
                  <a:pt x="491185" y="369074"/>
                </a:lnTo>
                <a:lnTo>
                  <a:pt x="491185" y="244614"/>
                </a:lnTo>
                <a:lnTo>
                  <a:pt x="490448" y="244614"/>
                </a:lnTo>
                <a:lnTo>
                  <a:pt x="490448" y="732294"/>
                </a:lnTo>
                <a:lnTo>
                  <a:pt x="490448" y="852944"/>
                </a:lnTo>
                <a:lnTo>
                  <a:pt x="370014" y="852944"/>
                </a:lnTo>
                <a:lnTo>
                  <a:pt x="370014" y="732294"/>
                </a:lnTo>
                <a:lnTo>
                  <a:pt x="490448" y="732294"/>
                </a:lnTo>
                <a:lnTo>
                  <a:pt x="490448" y="244614"/>
                </a:lnTo>
                <a:lnTo>
                  <a:pt x="369570" y="244614"/>
                </a:lnTo>
                <a:lnTo>
                  <a:pt x="369570" y="122694"/>
                </a:lnTo>
                <a:lnTo>
                  <a:pt x="243700" y="122694"/>
                </a:lnTo>
                <a:lnTo>
                  <a:pt x="243700" y="854214"/>
                </a:lnTo>
                <a:lnTo>
                  <a:pt x="124828" y="854214"/>
                </a:lnTo>
                <a:lnTo>
                  <a:pt x="124828" y="616724"/>
                </a:lnTo>
                <a:lnTo>
                  <a:pt x="243700" y="616724"/>
                </a:lnTo>
                <a:lnTo>
                  <a:pt x="243700" y="369074"/>
                </a:lnTo>
                <a:lnTo>
                  <a:pt x="123418" y="369074"/>
                </a:lnTo>
                <a:lnTo>
                  <a:pt x="123418" y="368655"/>
                </a:lnTo>
                <a:lnTo>
                  <a:pt x="122593" y="369404"/>
                </a:lnTo>
                <a:lnTo>
                  <a:pt x="123418" y="369404"/>
                </a:lnTo>
                <a:lnTo>
                  <a:pt x="123418" y="493534"/>
                </a:lnTo>
                <a:lnTo>
                  <a:pt x="825" y="493534"/>
                </a:lnTo>
                <a:lnTo>
                  <a:pt x="825" y="616724"/>
                </a:lnTo>
                <a:lnTo>
                  <a:pt x="825" y="854214"/>
                </a:lnTo>
                <a:lnTo>
                  <a:pt x="825" y="977404"/>
                </a:lnTo>
                <a:lnTo>
                  <a:pt x="825" y="978103"/>
                </a:lnTo>
                <a:lnTo>
                  <a:pt x="0" y="978103"/>
                </a:lnTo>
                <a:lnTo>
                  <a:pt x="825" y="978852"/>
                </a:lnTo>
                <a:lnTo>
                  <a:pt x="825" y="978674"/>
                </a:lnTo>
                <a:lnTo>
                  <a:pt x="245935" y="978674"/>
                </a:lnTo>
                <a:lnTo>
                  <a:pt x="245935" y="1100594"/>
                </a:lnTo>
                <a:lnTo>
                  <a:pt x="273037" y="1100594"/>
                </a:lnTo>
                <a:lnTo>
                  <a:pt x="273037" y="1101864"/>
                </a:lnTo>
                <a:lnTo>
                  <a:pt x="368528" y="1101864"/>
                </a:lnTo>
                <a:lnTo>
                  <a:pt x="368528" y="1100594"/>
                </a:lnTo>
                <a:lnTo>
                  <a:pt x="368528" y="978674"/>
                </a:lnTo>
                <a:lnTo>
                  <a:pt x="368528" y="977404"/>
                </a:lnTo>
                <a:lnTo>
                  <a:pt x="611403" y="977404"/>
                </a:lnTo>
                <a:lnTo>
                  <a:pt x="611403" y="854214"/>
                </a:lnTo>
                <a:lnTo>
                  <a:pt x="611403" y="852944"/>
                </a:lnTo>
                <a:lnTo>
                  <a:pt x="611403" y="732764"/>
                </a:lnTo>
                <a:lnTo>
                  <a:pt x="611403" y="732294"/>
                </a:lnTo>
                <a:lnTo>
                  <a:pt x="611403" y="731939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9" name="object 41"/>
          <p:cNvSpPr/>
          <p:nvPr/>
        </p:nvSpPr>
        <p:spPr>
          <a:xfrm>
            <a:off x="15863400" y="7318800"/>
            <a:ext cx="852480" cy="855720"/>
          </a:xfrm>
          <a:custGeom>
            <a:avLst/>
            <a:gdLst>
              <a:gd name="textAreaLeft" fmla="*/ 0 w 852480"/>
              <a:gd name="textAreaRight" fmla="*/ 852840 w 852480"/>
              <a:gd name="textAreaTop" fmla="*/ 0 h 855720"/>
              <a:gd name="textAreaBottom" fmla="*/ 856080 h 855720"/>
            </a:gdLst>
            <a:ahLst/>
            <a:rect l="textAreaLeft" t="textAreaTop" r="textAreaRight" b="textAreaBottom"/>
            <a:pathLst>
              <a:path w="852805" h="855979">
                <a:moveTo>
                  <a:pt x="852576" y="125006"/>
                </a:moveTo>
                <a:lnTo>
                  <a:pt x="728129" y="125006"/>
                </a:lnTo>
                <a:lnTo>
                  <a:pt x="728129" y="731100"/>
                </a:lnTo>
                <a:lnTo>
                  <a:pt x="852576" y="731100"/>
                </a:lnTo>
                <a:lnTo>
                  <a:pt x="852576" y="125006"/>
                </a:lnTo>
                <a:close/>
              </a:path>
              <a:path w="852805" h="855979">
                <a:moveTo>
                  <a:pt x="852576" y="0"/>
                </a:moveTo>
                <a:lnTo>
                  <a:pt x="0" y="0"/>
                </a:lnTo>
                <a:lnTo>
                  <a:pt x="0" y="124460"/>
                </a:lnTo>
                <a:lnTo>
                  <a:pt x="0" y="731520"/>
                </a:lnTo>
                <a:lnTo>
                  <a:pt x="0" y="855980"/>
                </a:lnTo>
                <a:lnTo>
                  <a:pt x="852576" y="855980"/>
                </a:lnTo>
                <a:lnTo>
                  <a:pt x="852576" y="731520"/>
                </a:lnTo>
                <a:lnTo>
                  <a:pt x="123863" y="731520"/>
                </a:lnTo>
                <a:lnTo>
                  <a:pt x="123863" y="124460"/>
                </a:lnTo>
                <a:lnTo>
                  <a:pt x="852576" y="124460"/>
                </a:lnTo>
                <a:lnTo>
                  <a:pt x="85257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0" name="object 42"/>
          <p:cNvSpPr/>
          <p:nvPr/>
        </p:nvSpPr>
        <p:spPr>
          <a:xfrm>
            <a:off x="17574120" y="7318800"/>
            <a:ext cx="852480" cy="855720"/>
          </a:xfrm>
          <a:custGeom>
            <a:avLst/>
            <a:gdLst>
              <a:gd name="textAreaLeft" fmla="*/ 0 w 852480"/>
              <a:gd name="textAreaRight" fmla="*/ 852840 w 852480"/>
              <a:gd name="textAreaTop" fmla="*/ 0 h 855720"/>
              <a:gd name="textAreaBottom" fmla="*/ 856080 h 855720"/>
            </a:gdLst>
            <a:ahLst/>
            <a:rect l="textAreaLeft" t="textAreaTop" r="textAreaRight" b="textAreaBottom"/>
            <a:pathLst>
              <a:path w="852805" h="855979">
                <a:moveTo>
                  <a:pt x="852563" y="0"/>
                </a:moveTo>
                <a:lnTo>
                  <a:pt x="0" y="0"/>
                </a:lnTo>
                <a:lnTo>
                  <a:pt x="0" y="125730"/>
                </a:lnTo>
                <a:lnTo>
                  <a:pt x="0" y="731520"/>
                </a:lnTo>
                <a:lnTo>
                  <a:pt x="0" y="855980"/>
                </a:lnTo>
                <a:lnTo>
                  <a:pt x="852563" y="855980"/>
                </a:lnTo>
                <a:lnTo>
                  <a:pt x="852563" y="731697"/>
                </a:lnTo>
                <a:lnTo>
                  <a:pt x="852563" y="731520"/>
                </a:lnTo>
                <a:lnTo>
                  <a:pt x="852563" y="125755"/>
                </a:lnTo>
                <a:lnTo>
                  <a:pt x="728040" y="125755"/>
                </a:lnTo>
                <a:lnTo>
                  <a:pt x="728040" y="731520"/>
                </a:lnTo>
                <a:lnTo>
                  <a:pt x="124447" y="731520"/>
                </a:lnTo>
                <a:lnTo>
                  <a:pt x="124447" y="125730"/>
                </a:lnTo>
                <a:lnTo>
                  <a:pt x="852563" y="125730"/>
                </a:lnTo>
                <a:lnTo>
                  <a:pt x="85256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1" name="object 43"/>
          <p:cNvSpPr/>
          <p:nvPr/>
        </p:nvSpPr>
        <p:spPr>
          <a:xfrm>
            <a:off x="15863400" y="9035280"/>
            <a:ext cx="852480" cy="855720"/>
          </a:xfrm>
          <a:custGeom>
            <a:avLst/>
            <a:gdLst>
              <a:gd name="textAreaLeft" fmla="*/ 0 w 852480"/>
              <a:gd name="textAreaRight" fmla="*/ 852840 w 852480"/>
              <a:gd name="textAreaTop" fmla="*/ 0 h 855720"/>
              <a:gd name="textAreaBottom" fmla="*/ 856080 h 855720"/>
            </a:gdLst>
            <a:ahLst/>
            <a:rect l="textAreaLeft" t="textAreaTop" r="textAreaRight" b="textAreaBottom"/>
            <a:pathLst>
              <a:path w="852805" h="855979">
                <a:moveTo>
                  <a:pt x="852576" y="0"/>
                </a:moveTo>
                <a:lnTo>
                  <a:pt x="0" y="0"/>
                </a:lnTo>
                <a:lnTo>
                  <a:pt x="0" y="125730"/>
                </a:lnTo>
                <a:lnTo>
                  <a:pt x="0" y="731520"/>
                </a:lnTo>
                <a:lnTo>
                  <a:pt x="0" y="855980"/>
                </a:lnTo>
                <a:lnTo>
                  <a:pt x="852576" y="855980"/>
                </a:lnTo>
                <a:lnTo>
                  <a:pt x="852576" y="731520"/>
                </a:lnTo>
                <a:lnTo>
                  <a:pt x="123863" y="731520"/>
                </a:lnTo>
                <a:lnTo>
                  <a:pt x="123863" y="125730"/>
                </a:lnTo>
                <a:lnTo>
                  <a:pt x="728129" y="125730"/>
                </a:lnTo>
                <a:lnTo>
                  <a:pt x="728129" y="731113"/>
                </a:lnTo>
                <a:lnTo>
                  <a:pt x="852576" y="731113"/>
                </a:lnTo>
                <a:lnTo>
                  <a:pt x="852576" y="125730"/>
                </a:lnTo>
                <a:lnTo>
                  <a:pt x="852576" y="125387"/>
                </a:lnTo>
                <a:lnTo>
                  <a:pt x="85257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2" name="object 44"/>
          <p:cNvSpPr/>
          <p:nvPr/>
        </p:nvSpPr>
        <p:spPr>
          <a:xfrm>
            <a:off x="17083800" y="9645120"/>
            <a:ext cx="613080" cy="245880"/>
          </a:xfrm>
          <a:custGeom>
            <a:avLst/>
            <a:gdLst>
              <a:gd name="textAreaLeft" fmla="*/ 0 w 613080"/>
              <a:gd name="textAreaRight" fmla="*/ 613440 w 613080"/>
              <a:gd name="textAreaTop" fmla="*/ 0 h 245880"/>
              <a:gd name="textAreaBottom" fmla="*/ 246240 h 245880"/>
            </a:gdLst>
            <a:ahLst/>
            <a:rect l="textAreaLeft" t="textAreaTop" r="textAreaRight" b="textAreaBottom"/>
            <a:pathLst>
              <a:path w="613409" h="246379">
                <a:moveTo>
                  <a:pt x="123050" y="0"/>
                </a:moveTo>
                <a:lnTo>
                  <a:pt x="122224" y="736"/>
                </a:lnTo>
                <a:lnTo>
                  <a:pt x="123050" y="736"/>
                </a:lnTo>
                <a:lnTo>
                  <a:pt x="123050" y="0"/>
                </a:lnTo>
                <a:close/>
              </a:path>
              <a:path w="613409" h="246379">
                <a:moveTo>
                  <a:pt x="245567" y="736"/>
                </a:moveTo>
                <a:lnTo>
                  <a:pt x="244817" y="0"/>
                </a:lnTo>
                <a:lnTo>
                  <a:pt x="244817" y="736"/>
                </a:lnTo>
                <a:lnTo>
                  <a:pt x="245567" y="736"/>
                </a:lnTo>
                <a:close/>
              </a:path>
              <a:path w="613409" h="246379">
                <a:moveTo>
                  <a:pt x="368147" y="0"/>
                </a:moveTo>
                <a:lnTo>
                  <a:pt x="367411" y="444"/>
                </a:lnTo>
                <a:lnTo>
                  <a:pt x="368147" y="444"/>
                </a:lnTo>
                <a:lnTo>
                  <a:pt x="368147" y="0"/>
                </a:lnTo>
                <a:close/>
              </a:path>
              <a:path w="613409" h="246379">
                <a:moveTo>
                  <a:pt x="489115" y="444"/>
                </a:moveTo>
                <a:lnTo>
                  <a:pt x="368147" y="444"/>
                </a:lnTo>
                <a:lnTo>
                  <a:pt x="368147" y="121437"/>
                </a:lnTo>
                <a:lnTo>
                  <a:pt x="489115" y="121437"/>
                </a:lnTo>
                <a:lnTo>
                  <a:pt x="489115" y="444"/>
                </a:lnTo>
                <a:close/>
              </a:path>
              <a:path w="613409" h="246379">
                <a:moveTo>
                  <a:pt x="612965" y="121551"/>
                </a:moveTo>
                <a:lnTo>
                  <a:pt x="244817" y="121551"/>
                </a:lnTo>
                <a:lnTo>
                  <a:pt x="244817" y="901"/>
                </a:lnTo>
                <a:lnTo>
                  <a:pt x="123050" y="901"/>
                </a:lnTo>
                <a:lnTo>
                  <a:pt x="123050" y="121551"/>
                </a:lnTo>
                <a:lnTo>
                  <a:pt x="123050" y="124091"/>
                </a:lnTo>
                <a:lnTo>
                  <a:pt x="0" y="124091"/>
                </a:lnTo>
                <a:lnTo>
                  <a:pt x="0" y="246011"/>
                </a:lnTo>
                <a:lnTo>
                  <a:pt x="612965" y="246011"/>
                </a:lnTo>
                <a:lnTo>
                  <a:pt x="612965" y="124091"/>
                </a:lnTo>
                <a:lnTo>
                  <a:pt x="612965" y="121551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63" name="object 45" descr=""/>
          <p:cNvPicPr/>
          <p:nvPr/>
        </p:nvPicPr>
        <p:blipFill>
          <a:blip r:embed="rId13"/>
          <a:stretch/>
        </p:blipFill>
        <p:spPr>
          <a:xfrm>
            <a:off x="15863400" y="8297640"/>
            <a:ext cx="246240" cy="24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4" name="object 46"/>
          <p:cNvSpPr/>
          <p:nvPr/>
        </p:nvSpPr>
        <p:spPr>
          <a:xfrm>
            <a:off x="18181440" y="8420040"/>
            <a:ext cx="245520" cy="369360"/>
          </a:xfrm>
          <a:custGeom>
            <a:avLst/>
            <a:gdLst>
              <a:gd name="textAreaLeft" fmla="*/ 0 w 245520"/>
              <a:gd name="textAreaRight" fmla="*/ 245880 w 245520"/>
              <a:gd name="textAreaTop" fmla="*/ 0 h 369360"/>
              <a:gd name="textAreaBottom" fmla="*/ 369720 h 369360"/>
            </a:gdLst>
            <a:ahLst/>
            <a:rect l="textAreaLeft" t="textAreaTop" r="textAreaRight" b="textAreaBottom"/>
            <a:pathLst>
              <a:path w="245744" h="369570">
                <a:moveTo>
                  <a:pt x="123482" y="177"/>
                </a:moveTo>
                <a:lnTo>
                  <a:pt x="122669" y="914"/>
                </a:lnTo>
                <a:lnTo>
                  <a:pt x="123482" y="914"/>
                </a:lnTo>
                <a:lnTo>
                  <a:pt x="123482" y="177"/>
                </a:lnTo>
                <a:close/>
              </a:path>
              <a:path w="245744" h="369570">
                <a:moveTo>
                  <a:pt x="245554" y="0"/>
                </a:moveTo>
                <a:lnTo>
                  <a:pt x="199986" y="0"/>
                </a:lnTo>
                <a:lnTo>
                  <a:pt x="199986" y="1270"/>
                </a:lnTo>
                <a:lnTo>
                  <a:pt x="123482" y="1270"/>
                </a:lnTo>
                <a:lnTo>
                  <a:pt x="123482" y="246380"/>
                </a:lnTo>
                <a:lnTo>
                  <a:pt x="0" y="246380"/>
                </a:lnTo>
                <a:lnTo>
                  <a:pt x="0" y="369570"/>
                </a:lnTo>
                <a:lnTo>
                  <a:pt x="245249" y="369570"/>
                </a:lnTo>
                <a:lnTo>
                  <a:pt x="245249" y="246380"/>
                </a:lnTo>
                <a:lnTo>
                  <a:pt x="245427" y="246380"/>
                </a:lnTo>
                <a:lnTo>
                  <a:pt x="245427" y="1270"/>
                </a:lnTo>
                <a:lnTo>
                  <a:pt x="245554" y="1270"/>
                </a:lnTo>
                <a:lnTo>
                  <a:pt x="24555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5" name="object 47"/>
          <p:cNvSpPr/>
          <p:nvPr/>
        </p:nvSpPr>
        <p:spPr>
          <a:xfrm>
            <a:off x="18183600" y="9275400"/>
            <a:ext cx="243000" cy="369360"/>
          </a:xfrm>
          <a:custGeom>
            <a:avLst/>
            <a:gdLst>
              <a:gd name="textAreaLeft" fmla="*/ 0 w 243000"/>
              <a:gd name="textAreaRight" fmla="*/ 243360 w 243000"/>
              <a:gd name="textAreaTop" fmla="*/ 0 h 369360"/>
              <a:gd name="textAreaBottom" fmla="*/ 369720 h 369360"/>
            </a:gdLst>
            <a:ahLst/>
            <a:rect l="textAreaLeft" t="textAreaTop" r="textAreaRight" b="textAreaBottom"/>
            <a:pathLst>
              <a:path w="243205" h="369570">
                <a:moveTo>
                  <a:pt x="242951" y="0"/>
                </a:moveTo>
                <a:lnTo>
                  <a:pt x="0" y="0"/>
                </a:lnTo>
                <a:lnTo>
                  <a:pt x="0" y="124460"/>
                </a:lnTo>
                <a:lnTo>
                  <a:pt x="120878" y="124460"/>
                </a:lnTo>
                <a:lnTo>
                  <a:pt x="120878" y="369570"/>
                </a:lnTo>
                <a:lnTo>
                  <a:pt x="242951" y="369570"/>
                </a:lnTo>
                <a:lnTo>
                  <a:pt x="242951" y="124460"/>
                </a:lnTo>
                <a:lnTo>
                  <a:pt x="24295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6" name="object 48"/>
          <p:cNvSpPr/>
          <p:nvPr/>
        </p:nvSpPr>
        <p:spPr>
          <a:xfrm>
            <a:off x="16838640" y="9646920"/>
            <a:ext cx="122760" cy="244080"/>
          </a:xfrm>
          <a:custGeom>
            <a:avLst/>
            <a:gdLst>
              <a:gd name="textAreaLeft" fmla="*/ 0 w 122760"/>
              <a:gd name="textAreaRight" fmla="*/ 123120 w 122760"/>
              <a:gd name="textAreaTop" fmla="*/ 0 h 244080"/>
              <a:gd name="textAreaBottom" fmla="*/ 244440 h 244080"/>
            </a:gdLst>
            <a:ahLst/>
            <a:rect l="textAreaLeft" t="textAreaTop" r="textAreaRight" b="textAreaBottom"/>
            <a:pathLst>
              <a:path w="123190" h="244475">
                <a:moveTo>
                  <a:pt x="122592" y="0"/>
                </a:moveTo>
                <a:lnTo>
                  <a:pt x="0" y="0"/>
                </a:lnTo>
                <a:lnTo>
                  <a:pt x="0" y="244079"/>
                </a:lnTo>
                <a:lnTo>
                  <a:pt x="122592" y="244079"/>
                </a:lnTo>
                <a:lnTo>
                  <a:pt x="12259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7" name="object 49"/>
          <p:cNvSpPr/>
          <p:nvPr/>
        </p:nvSpPr>
        <p:spPr>
          <a:xfrm>
            <a:off x="18303840" y="8912520"/>
            <a:ext cx="122760" cy="123480"/>
          </a:xfrm>
          <a:custGeom>
            <a:avLst/>
            <a:gdLst>
              <a:gd name="textAreaLeft" fmla="*/ 0 w 122760"/>
              <a:gd name="textAreaRight" fmla="*/ 123120 w 122760"/>
              <a:gd name="textAreaTop" fmla="*/ 0 h 123480"/>
              <a:gd name="textAreaBottom" fmla="*/ 123840 h 123480"/>
            </a:gdLst>
            <a:ahLst/>
            <a:rect l="textAreaLeft" t="textAreaTop" r="textAreaRight" b="textAreaBottom"/>
            <a:pathLst>
              <a:path w="123190" h="123825">
                <a:moveTo>
                  <a:pt x="122963" y="0"/>
                </a:moveTo>
                <a:lnTo>
                  <a:pt x="0" y="0"/>
                </a:lnTo>
                <a:lnTo>
                  <a:pt x="0" y="123381"/>
                </a:lnTo>
                <a:lnTo>
                  <a:pt x="122963" y="123008"/>
                </a:lnTo>
                <a:lnTo>
                  <a:pt x="122963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8" name="object 50"/>
          <p:cNvSpPr/>
          <p:nvPr/>
        </p:nvSpPr>
        <p:spPr>
          <a:xfrm>
            <a:off x="17813520" y="9770040"/>
            <a:ext cx="122760" cy="120960"/>
          </a:xfrm>
          <a:custGeom>
            <a:avLst/>
            <a:gdLst>
              <a:gd name="textAreaLeft" fmla="*/ 0 w 122760"/>
              <a:gd name="textAreaRight" fmla="*/ 123120 w 122760"/>
              <a:gd name="textAreaTop" fmla="*/ 0 h 120960"/>
              <a:gd name="textAreaBottom" fmla="*/ 121320 h 120960"/>
            </a:gdLst>
            <a:ahLst/>
            <a:rect l="textAreaLeft" t="textAreaTop" r="textAreaRight" b="textAreaBottom"/>
            <a:pathLst>
              <a:path w="123190" h="121284">
                <a:moveTo>
                  <a:pt x="122592" y="0"/>
                </a:moveTo>
                <a:lnTo>
                  <a:pt x="0" y="0"/>
                </a:lnTo>
                <a:lnTo>
                  <a:pt x="0" y="121070"/>
                </a:lnTo>
                <a:lnTo>
                  <a:pt x="122592" y="121070"/>
                </a:lnTo>
                <a:lnTo>
                  <a:pt x="12259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9" name="object 51"/>
          <p:cNvSpPr/>
          <p:nvPr/>
        </p:nvSpPr>
        <p:spPr>
          <a:xfrm>
            <a:off x="18181440" y="9770040"/>
            <a:ext cx="122760" cy="120960"/>
          </a:xfrm>
          <a:custGeom>
            <a:avLst/>
            <a:gdLst>
              <a:gd name="textAreaLeft" fmla="*/ 0 w 122760"/>
              <a:gd name="textAreaRight" fmla="*/ 123120 w 122760"/>
              <a:gd name="textAreaTop" fmla="*/ 0 h 120960"/>
              <a:gd name="textAreaBottom" fmla="*/ 121320 h 120960"/>
            </a:gdLst>
            <a:ahLst/>
            <a:rect l="textAreaLeft" t="textAreaTop" r="textAreaRight" b="textAreaBottom"/>
            <a:pathLst>
              <a:path w="123190" h="121284">
                <a:moveTo>
                  <a:pt x="122592" y="0"/>
                </a:moveTo>
                <a:lnTo>
                  <a:pt x="0" y="0"/>
                </a:lnTo>
                <a:lnTo>
                  <a:pt x="0" y="121070"/>
                </a:lnTo>
                <a:lnTo>
                  <a:pt x="122592" y="121070"/>
                </a:lnTo>
                <a:lnTo>
                  <a:pt x="12259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0" name="object 52"/>
          <p:cNvSpPr/>
          <p:nvPr/>
        </p:nvSpPr>
        <p:spPr>
          <a:xfrm>
            <a:off x="17083440" y="8666640"/>
            <a:ext cx="611640" cy="978840"/>
          </a:xfrm>
          <a:custGeom>
            <a:avLst/>
            <a:gdLst>
              <a:gd name="textAreaLeft" fmla="*/ 0 w 611640"/>
              <a:gd name="textAreaRight" fmla="*/ 612000 w 611640"/>
              <a:gd name="textAreaTop" fmla="*/ 0 h 978840"/>
              <a:gd name="textAreaBottom" fmla="*/ 979200 h 978840"/>
            </a:gdLst>
            <a:ahLst/>
            <a:rect l="textAreaLeft" t="textAreaTop" r="textAreaRight" b="textAreaBottom"/>
            <a:pathLst>
              <a:path w="612140" h="979170">
                <a:moveTo>
                  <a:pt x="736" y="122364"/>
                </a:moveTo>
                <a:lnTo>
                  <a:pt x="0" y="122364"/>
                </a:lnTo>
                <a:lnTo>
                  <a:pt x="736" y="123177"/>
                </a:lnTo>
                <a:lnTo>
                  <a:pt x="736" y="122364"/>
                </a:lnTo>
                <a:close/>
              </a:path>
              <a:path w="612140" h="979170">
                <a:moveTo>
                  <a:pt x="123329" y="855345"/>
                </a:moveTo>
                <a:lnTo>
                  <a:pt x="122516" y="855345"/>
                </a:lnTo>
                <a:lnTo>
                  <a:pt x="123329" y="856094"/>
                </a:lnTo>
                <a:lnTo>
                  <a:pt x="123329" y="855345"/>
                </a:lnTo>
                <a:close/>
              </a:path>
              <a:path w="612140" h="979170">
                <a:moveTo>
                  <a:pt x="123329" y="491540"/>
                </a:moveTo>
                <a:lnTo>
                  <a:pt x="122516" y="491540"/>
                </a:lnTo>
                <a:lnTo>
                  <a:pt x="123329" y="492277"/>
                </a:lnTo>
                <a:lnTo>
                  <a:pt x="123329" y="491540"/>
                </a:lnTo>
                <a:close/>
              </a:path>
              <a:path w="612140" h="979170">
                <a:moveTo>
                  <a:pt x="368439" y="978357"/>
                </a:moveTo>
                <a:lnTo>
                  <a:pt x="367703" y="978357"/>
                </a:lnTo>
                <a:lnTo>
                  <a:pt x="367703" y="979170"/>
                </a:lnTo>
                <a:lnTo>
                  <a:pt x="368439" y="978357"/>
                </a:lnTo>
                <a:close/>
              </a:path>
              <a:path w="612140" h="979170">
                <a:moveTo>
                  <a:pt x="611847" y="732790"/>
                </a:moveTo>
                <a:lnTo>
                  <a:pt x="369925" y="732790"/>
                </a:lnTo>
                <a:lnTo>
                  <a:pt x="369925" y="491490"/>
                </a:lnTo>
                <a:lnTo>
                  <a:pt x="369925" y="369570"/>
                </a:lnTo>
                <a:lnTo>
                  <a:pt x="491032" y="369570"/>
                </a:lnTo>
                <a:lnTo>
                  <a:pt x="491032" y="246380"/>
                </a:lnTo>
                <a:lnTo>
                  <a:pt x="491032" y="245110"/>
                </a:lnTo>
                <a:lnTo>
                  <a:pt x="367182" y="245110"/>
                </a:lnTo>
                <a:lnTo>
                  <a:pt x="367182" y="121920"/>
                </a:lnTo>
                <a:lnTo>
                  <a:pt x="245922" y="121920"/>
                </a:lnTo>
                <a:lnTo>
                  <a:pt x="245922" y="0"/>
                </a:lnTo>
                <a:lnTo>
                  <a:pt x="736" y="0"/>
                </a:lnTo>
                <a:lnTo>
                  <a:pt x="736" y="121920"/>
                </a:lnTo>
                <a:lnTo>
                  <a:pt x="124079" y="121920"/>
                </a:lnTo>
                <a:lnTo>
                  <a:pt x="124079" y="245110"/>
                </a:lnTo>
                <a:lnTo>
                  <a:pt x="124079" y="246380"/>
                </a:lnTo>
                <a:lnTo>
                  <a:pt x="243624" y="246380"/>
                </a:lnTo>
                <a:lnTo>
                  <a:pt x="243624" y="369570"/>
                </a:lnTo>
                <a:lnTo>
                  <a:pt x="123329" y="369570"/>
                </a:lnTo>
                <a:lnTo>
                  <a:pt x="123329" y="491490"/>
                </a:lnTo>
                <a:lnTo>
                  <a:pt x="243624" y="491490"/>
                </a:lnTo>
                <a:lnTo>
                  <a:pt x="243624" y="732790"/>
                </a:lnTo>
                <a:lnTo>
                  <a:pt x="123329" y="732790"/>
                </a:lnTo>
                <a:lnTo>
                  <a:pt x="123329" y="732332"/>
                </a:lnTo>
                <a:lnTo>
                  <a:pt x="122516" y="733082"/>
                </a:lnTo>
                <a:lnTo>
                  <a:pt x="123329" y="733082"/>
                </a:lnTo>
                <a:lnTo>
                  <a:pt x="123329" y="854710"/>
                </a:lnTo>
                <a:lnTo>
                  <a:pt x="245846" y="854710"/>
                </a:lnTo>
                <a:lnTo>
                  <a:pt x="245846" y="977900"/>
                </a:lnTo>
                <a:lnTo>
                  <a:pt x="367703" y="977900"/>
                </a:lnTo>
                <a:lnTo>
                  <a:pt x="367703" y="854710"/>
                </a:lnTo>
                <a:lnTo>
                  <a:pt x="611847" y="854710"/>
                </a:lnTo>
                <a:lnTo>
                  <a:pt x="611847" y="73279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1" name="object 53"/>
          <p:cNvSpPr/>
          <p:nvPr/>
        </p:nvSpPr>
        <p:spPr>
          <a:xfrm>
            <a:off x="16840440" y="8789040"/>
            <a:ext cx="243360" cy="367200"/>
          </a:xfrm>
          <a:custGeom>
            <a:avLst/>
            <a:gdLst>
              <a:gd name="textAreaLeft" fmla="*/ 0 w 243360"/>
              <a:gd name="textAreaRight" fmla="*/ 243720 w 243360"/>
              <a:gd name="textAreaTop" fmla="*/ 0 h 367200"/>
              <a:gd name="textAreaBottom" fmla="*/ 367560 h 367200"/>
            </a:gdLst>
            <a:ahLst/>
            <a:rect l="textAreaLeft" t="textAreaTop" r="textAreaRight" b="textAreaBottom"/>
            <a:pathLst>
              <a:path w="243840" h="367665">
                <a:moveTo>
                  <a:pt x="243763" y="825"/>
                </a:moveTo>
                <a:lnTo>
                  <a:pt x="243027" y="0"/>
                </a:lnTo>
                <a:lnTo>
                  <a:pt x="243027" y="508"/>
                </a:lnTo>
                <a:lnTo>
                  <a:pt x="119392" y="508"/>
                </a:lnTo>
                <a:lnTo>
                  <a:pt x="119392" y="124968"/>
                </a:lnTo>
                <a:lnTo>
                  <a:pt x="0" y="124968"/>
                </a:lnTo>
                <a:lnTo>
                  <a:pt x="0" y="245618"/>
                </a:lnTo>
                <a:lnTo>
                  <a:pt x="0" y="367538"/>
                </a:lnTo>
                <a:lnTo>
                  <a:pt x="121767" y="367538"/>
                </a:lnTo>
                <a:lnTo>
                  <a:pt x="121767" y="245618"/>
                </a:lnTo>
                <a:lnTo>
                  <a:pt x="243027" y="245618"/>
                </a:lnTo>
                <a:lnTo>
                  <a:pt x="243027" y="124968"/>
                </a:lnTo>
                <a:lnTo>
                  <a:pt x="243027" y="825"/>
                </a:lnTo>
                <a:lnTo>
                  <a:pt x="243763" y="825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2" name="object 54"/>
          <p:cNvSpPr/>
          <p:nvPr/>
        </p:nvSpPr>
        <p:spPr>
          <a:xfrm>
            <a:off x="16353720" y="8420400"/>
            <a:ext cx="361080" cy="247320"/>
          </a:xfrm>
          <a:custGeom>
            <a:avLst/>
            <a:gdLst>
              <a:gd name="textAreaLeft" fmla="*/ 0 w 361080"/>
              <a:gd name="textAreaRight" fmla="*/ 361440 w 361080"/>
              <a:gd name="textAreaTop" fmla="*/ 0 h 247320"/>
              <a:gd name="textAreaBottom" fmla="*/ 247680 h 247320"/>
            </a:gdLst>
            <a:ahLst/>
            <a:rect l="textAreaLeft" t="textAreaTop" r="textAreaRight" b="textAreaBottom"/>
            <a:pathLst>
              <a:path w="361315" h="247650">
                <a:moveTo>
                  <a:pt x="520" y="0"/>
                </a:moveTo>
                <a:lnTo>
                  <a:pt x="0" y="660"/>
                </a:lnTo>
                <a:lnTo>
                  <a:pt x="520" y="660"/>
                </a:lnTo>
                <a:lnTo>
                  <a:pt x="520" y="0"/>
                </a:lnTo>
                <a:close/>
              </a:path>
              <a:path w="361315" h="247650">
                <a:moveTo>
                  <a:pt x="1562" y="247650"/>
                </a:moveTo>
                <a:lnTo>
                  <a:pt x="1549" y="246837"/>
                </a:lnTo>
                <a:lnTo>
                  <a:pt x="660" y="246837"/>
                </a:lnTo>
                <a:lnTo>
                  <a:pt x="1562" y="247650"/>
                </a:lnTo>
                <a:close/>
              </a:path>
              <a:path w="361315" h="247650">
                <a:moveTo>
                  <a:pt x="360857" y="123190"/>
                </a:moveTo>
                <a:lnTo>
                  <a:pt x="121843" y="123190"/>
                </a:lnTo>
                <a:lnTo>
                  <a:pt x="121843" y="99060"/>
                </a:lnTo>
                <a:lnTo>
                  <a:pt x="121843" y="1270"/>
                </a:lnTo>
                <a:lnTo>
                  <a:pt x="711" y="1270"/>
                </a:lnTo>
                <a:lnTo>
                  <a:pt x="711" y="99060"/>
                </a:lnTo>
                <a:lnTo>
                  <a:pt x="952" y="99060"/>
                </a:lnTo>
                <a:lnTo>
                  <a:pt x="952" y="123190"/>
                </a:lnTo>
                <a:lnTo>
                  <a:pt x="1282" y="123190"/>
                </a:lnTo>
                <a:lnTo>
                  <a:pt x="1282" y="246380"/>
                </a:lnTo>
                <a:lnTo>
                  <a:pt x="360857" y="246380"/>
                </a:lnTo>
                <a:lnTo>
                  <a:pt x="360857" y="12319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3" name="object 55"/>
          <p:cNvSpPr/>
          <p:nvPr/>
        </p:nvSpPr>
        <p:spPr>
          <a:xfrm>
            <a:off x="17205840" y="8420760"/>
            <a:ext cx="243360" cy="245880"/>
          </a:xfrm>
          <a:custGeom>
            <a:avLst/>
            <a:gdLst>
              <a:gd name="textAreaLeft" fmla="*/ 0 w 243360"/>
              <a:gd name="textAreaRight" fmla="*/ 243720 w 243360"/>
              <a:gd name="textAreaTop" fmla="*/ 0 h 245880"/>
              <a:gd name="textAreaBottom" fmla="*/ 246240 h 245880"/>
            </a:gdLst>
            <a:ahLst/>
            <a:rect l="textAreaLeft" t="textAreaTop" r="textAreaRight" b="textAreaBottom"/>
            <a:pathLst>
              <a:path w="243840" h="246379">
                <a:moveTo>
                  <a:pt x="243547" y="0"/>
                </a:moveTo>
                <a:lnTo>
                  <a:pt x="0" y="0"/>
                </a:lnTo>
                <a:lnTo>
                  <a:pt x="0" y="124460"/>
                </a:lnTo>
                <a:lnTo>
                  <a:pt x="122593" y="124460"/>
                </a:lnTo>
                <a:lnTo>
                  <a:pt x="122593" y="246380"/>
                </a:lnTo>
                <a:lnTo>
                  <a:pt x="243547" y="246380"/>
                </a:lnTo>
                <a:lnTo>
                  <a:pt x="243547" y="124460"/>
                </a:lnTo>
                <a:lnTo>
                  <a:pt x="24354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4" name="object 56"/>
          <p:cNvSpPr/>
          <p:nvPr/>
        </p:nvSpPr>
        <p:spPr>
          <a:xfrm>
            <a:off x="16840440" y="7441920"/>
            <a:ext cx="120960" cy="246600"/>
          </a:xfrm>
          <a:custGeom>
            <a:avLst/>
            <a:gdLst>
              <a:gd name="textAreaLeft" fmla="*/ 0 w 120960"/>
              <a:gd name="textAreaRight" fmla="*/ 121320 w 120960"/>
              <a:gd name="textAreaTop" fmla="*/ 0 h 246600"/>
              <a:gd name="textAreaBottom" fmla="*/ 246960 h 246600"/>
            </a:gdLst>
            <a:ahLst/>
            <a:rect l="textAreaLeft" t="textAreaTop" r="textAreaRight" b="textAreaBottom"/>
            <a:pathLst>
              <a:path w="121284" h="247015">
                <a:moveTo>
                  <a:pt x="120281" y="736"/>
                </a:moveTo>
                <a:lnTo>
                  <a:pt x="0" y="736"/>
                </a:lnTo>
                <a:lnTo>
                  <a:pt x="0" y="246011"/>
                </a:lnTo>
                <a:lnTo>
                  <a:pt x="120281" y="246011"/>
                </a:lnTo>
                <a:lnTo>
                  <a:pt x="120281" y="736"/>
                </a:lnTo>
                <a:close/>
              </a:path>
              <a:path w="121284" h="247015">
                <a:moveTo>
                  <a:pt x="121107" y="246011"/>
                </a:moveTo>
                <a:lnTo>
                  <a:pt x="120281" y="246011"/>
                </a:lnTo>
                <a:lnTo>
                  <a:pt x="120281" y="246761"/>
                </a:lnTo>
                <a:lnTo>
                  <a:pt x="121107" y="246011"/>
                </a:lnTo>
                <a:close/>
              </a:path>
              <a:path w="121284" h="247015">
                <a:moveTo>
                  <a:pt x="121107" y="736"/>
                </a:moveTo>
                <a:lnTo>
                  <a:pt x="120281" y="0"/>
                </a:lnTo>
                <a:lnTo>
                  <a:pt x="120281" y="736"/>
                </a:lnTo>
                <a:lnTo>
                  <a:pt x="121107" y="736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5" name="object 57"/>
          <p:cNvSpPr/>
          <p:nvPr/>
        </p:nvSpPr>
        <p:spPr>
          <a:xfrm>
            <a:off x="16595280" y="8297280"/>
            <a:ext cx="488520" cy="244800"/>
          </a:xfrm>
          <a:custGeom>
            <a:avLst/>
            <a:gdLst>
              <a:gd name="textAreaLeft" fmla="*/ 0 w 488520"/>
              <a:gd name="textAreaRight" fmla="*/ 488880 w 488520"/>
              <a:gd name="textAreaTop" fmla="*/ 0 h 244800"/>
              <a:gd name="textAreaBottom" fmla="*/ 245160 h 244800"/>
            </a:gdLst>
            <a:ahLst/>
            <a:rect l="textAreaLeft" t="textAreaTop" r="textAreaRight" b="textAreaBottom"/>
            <a:pathLst>
              <a:path w="488950" h="245109">
                <a:moveTo>
                  <a:pt x="242798" y="749"/>
                </a:moveTo>
                <a:lnTo>
                  <a:pt x="0" y="749"/>
                </a:lnTo>
                <a:lnTo>
                  <a:pt x="0" y="122936"/>
                </a:lnTo>
                <a:lnTo>
                  <a:pt x="242798" y="122936"/>
                </a:lnTo>
                <a:lnTo>
                  <a:pt x="242798" y="749"/>
                </a:lnTo>
                <a:close/>
              </a:path>
              <a:path w="488950" h="245109">
                <a:moveTo>
                  <a:pt x="243547" y="122936"/>
                </a:moveTo>
                <a:lnTo>
                  <a:pt x="242798" y="122936"/>
                </a:lnTo>
                <a:lnTo>
                  <a:pt x="242798" y="123761"/>
                </a:lnTo>
                <a:lnTo>
                  <a:pt x="243547" y="122936"/>
                </a:lnTo>
                <a:close/>
              </a:path>
              <a:path w="488950" h="245109">
                <a:moveTo>
                  <a:pt x="243560" y="123012"/>
                </a:moveTo>
                <a:lnTo>
                  <a:pt x="242811" y="123825"/>
                </a:lnTo>
                <a:lnTo>
                  <a:pt x="243560" y="123825"/>
                </a:lnTo>
                <a:lnTo>
                  <a:pt x="243560" y="123012"/>
                </a:lnTo>
                <a:close/>
              </a:path>
              <a:path w="488950" h="245109">
                <a:moveTo>
                  <a:pt x="243624" y="749"/>
                </a:moveTo>
                <a:lnTo>
                  <a:pt x="242798" y="0"/>
                </a:lnTo>
                <a:lnTo>
                  <a:pt x="242798" y="749"/>
                </a:lnTo>
                <a:lnTo>
                  <a:pt x="243624" y="749"/>
                </a:lnTo>
                <a:close/>
              </a:path>
              <a:path w="488950" h="245109">
                <a:moveTo>
                  <a:pt x="487997" y="123825"/>
                </a:moveTo>
                <a:lnTo>
                  <a:pt x="243560" y="123825"/>
                </a:lnTo>
                <a:lnTo>
                  <a:pt x="243560" y="244525"/>
                </a:lnTo>
                <a:lnTo>
                  <a:pt x="487997" y="244525"/>
                </a:lnTo>
                <a:lnTo>
                  <a:pt x="487997" y="123825"/>
                </a:lnTo>
                <a:close/>
              </a:path>
              <a:path w="488950" h="245109">
                <a:moveTo>
                  <a:pt x="488746" y="123825"/>
                </a:moveTo>
                <a:lnTo>
                  <a:pt x="488061" y="123012"/>
                </a:lnTo>
                <a:lnTo>
                  <a:pt x="487997" y="123825"/>
                </a:lnTo>
                <a:lnTo>
                  <a:pt x="488746" y="123825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6" name="object 58"/>
          <p:cNvSpPr/>
          <p:nvPr/>
        </p:nvSpPr>
        <p:spPr>
          <a:xfrm>
            <a:off x="16229880" y="8667720"/>
            <a:ext cx="125280" cy="244080"/>
          </a:xfrm>
          <a:custGeom>
            <a:avLst/>
            <a:gdLst>
              <a:gd name="textAreaLeft" fmla="*/ 0 w 125280"/>
              <a:gd name="textAreaRight" fmla="*/ 125640 w 125280"/>
              <a:gd name="textAreaTop" fmla="*/ 0 h 244080"/>
              <a:gd name="textAreaBottom" fmla="*/ 244440 h 244080"/>
            </a:gdLst>
            <a:ahLst/>
            <a:rect l="textAreaLeft" t="textAreaTop" r="textAreaRight" b="textAreaBottom"/>
            <a:pathLst>
              <a:path w="125730" h="244475">
                <a:moveTo>
                  <a:pt x="749" y="152"/>
                </a:moveTo>
                <a:lnTo>
                  <a:pt x="0" y="749"/>
                </a:lnTo>
                <a:lnTo>
                  <a:pt x="749" y="749"/>
                </a:lnTo>
                <a:lnTo>
                  <a:pt x="749" y="152"/>
                </a:lnTo>
                <a:close/>
              </a:path>
              <a:path w="125730" h="244475">
                <a:moveTo>
                  <a:pt x="124599" y="749"/>
                </a:moveTo>
                <a:lnTo>
                  <a:pt x="749" y="749"/>
                </a:lnTo>
                <a:lnTo>
                  <a:pt x="749" y="243928"/>
                </a:lnTo>
                <a:lnTo>
                  <a:pt x="124599" y="243928"/>
                </a:lnTo>
                <a:lnTo>
                  <a:pt x="124599" y="749"/>
                </a:lnTo>
                <a:close/>
              </a:path>
              <a:path w="125730" h="244475">
                <a:moveTo>
                  <a:pt x="125412" y="749"/>
                </a:moveTo>
                <a:lnTo>
                  <a:pt x="124599" y="0"/>
                </a:lnTo>
                <a:lnTo>
                  <a:pt x="124599" y="749"/>
                </a:lnTo>
                <a:lnTo>
                  <a:pt x="125412" y="749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7" name="object 59"/>
          <p:cNvSpPr/>
          <p:nvPr/>
        </p:nvSpPr>
        <p:spPr>
          <a:xfrm>
            <a:off x="15987960" y="8666280"/>
            <a:ext cx="120960" cy="244080"/>
          </a:xfrm>
          <a:custGeom>
            <a:avLst/>
            <a:gdLst>
              <a:gd name="textAreaLeft" fmla="*/ 0 w 120960"/>
              <a:gd name="textAreaRight" fmla="*/ 121320 w 120960"/>
              <a:gd name="textAreaTop" fmla="*/ 0 h 244080"/>
              <a:gd name="textAreaBottom" fmla="*/ 244440 h 244080"/>
            </a:gdLst>
            <a:ahLst/>
            <a:rect l="textAreaLeft" t="textAreaTop" r="textAreaRight" b="textAreaBottom"/>
            <a:pathLst>
              <a:path w="121284" h="244475">
                <a:moveTo>
                  <a:pt x="120294" y="825"/>
                </a:moveTo>
                <a:lnTo>
                  <a:pt x="0" y="825"/>
                </a:lnTo>
                <a:lnTo>
                  <a:pt x="0" y="244233"/>
                </a:lnTo>
                <a:lnTo>
                  <a:pt x="120294" y="244233"/>
                </a:lnTo>
                <a:lnTo>
                  <a:pt x="120294" y="825"/>
                </a:lnTo>
                <a:close/>
              </a:path>
              <a:path w="121284" h="244475">
                <a:moveTo>
                  <a:pt x="120738" y="825"/>
                </a:moveTo>
                <a:lnTo>
                  <a:pt x="120294" y="0"/>
                </a:lnTo>
                <a:lnTo>
                  <a:pt x="120294" y="825"/>
                </a:lnTo>
                <a:lnTo>
                  <a:pt x="120738" y="825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8" name="object 60"/>
          <p:cNvSpPr/>
          <p:nvPr/>
        </p:nvSpPr>
        <p:spPr>
          <a:xfrm>
            <a:off x="17085600" y="9158400"/>
            <a:ext cx="120960" cy="240840"/>
          </a:xfrm>
          <a:custGeom>
            <a:avLst/>
            <a:gdLst>
              <a:gd name="textAreaLeft" fmla="*/ 0 w 120960"/>
              <a:gd name="textAreaRight" fmla="*/ 121320 w 120960"/>
              <a:gd name="textAreaTop" fmla="*/ 0 h 240840"/>
              <a:gd name="textAreaBottom" fmla="*/ 241200 h 240840"/>
            </a:gdLst>
            <a:ahLst/>
            <a:rect l="textAreaLeft" t="textAreaTop" r="textAreaRight" b="textAreaBottom"/>
            <a:pathLst>
              <a:path w="121284" h="241300">
                <a:moveTo>
                  <a:pt x="120281" y="749"/>
                </a:moveTo>
                <a:lnTo>
                  <a:pt x="0" y="749"/>
                </a:lnTo>
                <a:lnTo>
                  <a:pt x="0" y="240792"/>
                </a:lnTo>
                <a:lnTo>
                  <a:pt x="120281" y="240792"/>
                </a:lnTo>
                <a:lnTo>
                  <a:pt x="120281" y="749"/>
                </a:lnTo>
                <a:close/>
              </a:path>
              <a:path w="121284" h="241300">
                <a:moveTo>
                  <a:pt x="121107" y="240792"/>
                </a:moveTo>
                <a:lnTo>
                  <a:pt x="120281" y="240792"/>
                </a:lnTo>
                <a:lnTo>
                  <a:pt x="120281" y="241173"/>
                </a:lnTo>
                <a:lnTo>
                  <a:pt x="121107" y="240792"/>
                </a:lnTo>
                <a:close/>
              </a:path>
              <a:path w="121284" h="241300">
                <a:moveTo>
                  <a:pt x="121107" y="749"/>
                </a:moveTo>
                <a:lnTo>
                  <a:pt x="120281" y="0"/>
                </a:lnTo>
                <a:lnTo>
                  <a:pt x="120281" y="749"/>
                </a:lnTo>
                <a:lnTo>
                  <a:pt x="121107" y="749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9" name="object 61"/>
          <p:cNvSpPr/>
          <p:nvPr/>
        </p:nvSpPr>
        <p:spPr>
          <a:xfrm>
            <a:off x="16595280" y="8791200"/>
            <a:ext cx="119520" cy="119160"/>
          </a:xfrm>
          <a:custGeom>
            <a:avLst/>
            <a:gdLst>
              <a:gd name="textAreaLeft" fmla="*/ 0 w 119520"/>
              <a:gd name="textAreaRight" fmla="*/ 119880 w 119520"/>
              <a:gd name="textAreaTop" fmla="*/ 0 h 119160"/>
              <a:gd name="textAreaBottom" fmla="*/ 119520 h 119160"/>
            </a:gdLst>
            <a:ahLst/>
            <a:rect l="textAreaLeft" t="textAreaTop" r="textAreaRight" b="textAreaBottom"/>
            <a:pathLst>
              <a:path w="120015" h="119379">
                <a:moveTo>
                  <a:pt x="119471" y="0"/>
                </a:moveTo>
                <a:lnTo>
                  <a:pt x="0" y="0"/>
                </a:lnTo>
                <a:lnTo>
                  <a:pt x="0" y="119281"/>
                </a:lnTo>
                <a:lnTo>
                  <a:pt x="119471" y="119281"/>
                </a:lnTo>
                <a:lnTo>
                  <a:pt x="11947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0" name="object 62"/>
          <p:cNvSpPr/>
          <p:nvPr/>
        </p:nvSpPr>
        <p:spPr>
          <a:xfrm>
            <a:off x="16233120" y="8299440"/>
            <a:ext cx="120960" cy="121680"/>
          </a:xfrm>
          <a:custGeom>
            <a:avLst/>
            <a:gdLst>
              <a:gd name="textAreaLeft" fmla="*/ 0 w 120960"/>
              <a:gd name="textAreaRight" fmla="*/ 121320 w 12096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21284" h="121920">
                <a:moveTo>
                  <a:pt x="120586" y="0"/>
                </a:moveTo>
                <a:lnTo>
                  <a:pt x="0" y="0"/>
                </a:lnTo>
                <a:lnTo>
                  <a:pt x="0" y="120853"/>
                </a:lnTo>
                <a:lnTo>
                  <a:pt x="120586" y="120853"/>
                </a:lnTo>
                <a:lnTo>
                  <a:pt x="120586" y="0"/>
                </a:lnTo>
                <a:close/>
              </a:path>
              <a:path w="121284" h="121920">
                <a:moveTo>
                  <a:pt x="121107" y="120853"/>
                </a:moveTo>
                <a:lnTo>
                  <a:pt x="120586" y="120853"/>
                </a:lnTo>
                <a:lnTo>
                  <a:pt x="120586" y="121589"/>
                </a:lnTo>
                <a:lnTo>
                  <a:pt x="121107" y="120853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1" name="object 63"/>
          <p:cNvSpPr/>
          <p:nvPr/>
        </p:nvSpPr>
        <p:spPr>
          <a:xfrm>
            <a:off x="16840080" y="9400320"/>
            <a:ext cx="119520" cy="120240"/>
          </a:xfrm>
          <a:custGeom>
            <a:avLst/>
            <a:gdLst>
              <a:gd name="textAreaLeft" fmla="*/ 0 w 119520"/>
              <a:gd name="textAreaRight" fmla="*/ 119880 w 119520"/>
              <a:gd name="textAreaTop" fmla="*/ 0 h 120240"/>
              <a:gd name="textAreaBottom" fmla="*/ 120600 h 120240"/>
            </a:gdLst>
            <a:ahLst/>
            <a:rect l="textAreaLeft" t="textAreaTop" r="textAreaRight" b="textAreaBottom"/>
            <a:pathLst>
              <a:path w="120015" h="120650">
                <a:moveTo>
                  <a:pt x="119397" y="0"/>
                </a:moveTo>
                <a:lnTo>
                  <a:pt x="0" y="0"/>
                </a:lnTo>
                <a:lnTo>
                  <a:pt x="0" y="120324"/>
                </a:lnTo>
                <a:lnTo>
                  <a:pt x="119397" y="120324"/>
                </a:lnTo>
                <a:lnTo>
                  <a:pt x="119397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2" name="object 64"/>
          <p:cNvSpPr/>
          <p:nvPr/>
        </p:nvSpPr>
        <p:spPr>
          <a:xfrm>
            <a:off x="17085600" y="9522000"/>
            <a:ext cx="120960" cy="123480"/>
          </a:xfrm>
          <a:custGeom>
            <a:avLst/>
            <a:gdLst>
              <a:gd name="textAreaLeft" fmla="*/ 0 w 120960"/>
              <a:gd name="textAreaRight" fmla="*/ 121320 w 120960"/>
              <a:gd name="textAreaTop" fmla="*/ 0 h 123480"/>
              <a:gd name="textAreaBottom" fmla="*/ 123840 h 123480"/>
            </a:gdLst>
            <a:ahLst/>
            <a:rect l="textAreaLeft" t="textAreaTop" r="textAreaRight" b="textAreaBottom"/>
            <a:pathLst>
              <a:path w="121284" h="123825">
                <a:moveTo>
                  <a:pt x="120281" y="749"/>
                </a:moveTo>
                <a:lnTo>
                  <a:pt x="0" y="749"/>
                </a:lnTo>
                <a:lnTo>
                  <a:pt x="0" y="123012"/>
                </a:lnTo>
                <a:lnTo>
                  <a:pt x="120281" y="123012"/>
                </a:lnTo>
                <a:lnTo>
                  <a:pt x="120281" y="749"/>
                </a:lnTo>
                <a:close/>
              </a:path>
              <a:path w="121284" h="123825">
                <a:moveTo>
                  <a:pt x="121107" y="123012"/>
                </a:moveTo>
                <a:lnTo>
                  <a:pt x="120281" y="123012"/>
                </a:lnTo>
                <a:lnTo>
                  <a:pt x="120281" y="123761"/>
                </a:lnTo>
                <a:lnTo>
                  <a:pt x="121107" y="123012"/>
                </a:lnTo>
                <a:close/>
              </a:path>
              <a:path w="121284" h="123825">
                <a:moveTo>
                  <a:pt x="121107" y="749"/>
                </a:moveTo>
                <a:lnTo>
                  <a:pt x="120281" y="0"/>
                </a:lnTo>
                <a:lnTo>
                  <a:pt x="120281" y="749"/>
                </a:lnTo>
                <a:lnTo>
                  <a:pt x="121107" y="749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3" name="object 65"/>
          <p:cNvSpPr/>
          <p:nvPr/>
        </p:nvSpPr>
        <p:spPr>
          <a:xfrm>
            <a:off x="16108200" y="8542080"/>
            <a:ext cx="122040" cy="126000"/>
          </a:xfrm>
          <a:custGeom>
            <a:avLst/>
            <a:gdLst>
              <a:gd name="textAreaLeft" fmla="*/ 0 w 122040"/>
              <a:gd name="textAreaRight" fmla="*/ 122400 w 122040"/>
              <a:gd name="textAreaTop" fmla="*/ 0 h 126000"/>
              <a:gd name="textAreaBottom" fmla="*/ 126360 h 126000"/>
            </a:gdLst>
            <a:ahLst/>
            <a:rect l="textAreaLeft" t="textAreaTop" r="textAreaRight" b="textAreaBottom"/>
            <a:pathLst>
              <a:path w="122555" h="126365">
                <a:moveTo>
                  <a:pt x="444" y="124574"/>
                </a:moveTo>
                <a:lnTo>
                  <a:pt x="0" y="124574"/>
                </a:lnTo>
                <a:lnTo>
                  <a:pt x="444" y="125018"/>
                </a:lnTo>
                <a:lnTo>
                  <a:pt x="444" y="124574"/>
                </a:lnTo>
                <a:close/>
              </a:path>
              <a:path w="122555" h="126365">
                <a:moveTo>
                  <a:pt x="121767" y="635"/>
                </a:moveTo>
                <a:lnTo>
                  <a:pt x="1397" y="635"/>
                </a:lnTo>
                <a:lnTo>
                  <a:pt x="1409" y="0"/>
                </a:lnTo>
                <a:lnTo>
                  <a:pt x="660" y="812"/>
                </a:lnTo>
                <a:lnTo>
                  <a:pt x="1308" y="812"/>
                </a:lnTo>
                <a:lnTo>
                  <a:pt x="1308" y="31115"/>
                </a:lnTo>
                <a:lnTo>
                  <a:pt x="1092" y="31115"/>
                </a:lnTo>
                <a:lnTo>
                  <a:pt x="1092" y="62865"/>
                </a:lnTo>
                <a:lnTo>
                  <a:pt x="850" y="62865"/>
                </a:lnTo>
                <a:lnTo>
                  <a:pt x="850" y="93345"/>
                </a:lnTo>
                <a:lnTo>
                  <a:pt x="584" y="93345"/>
                </a:lnTo>
                <a:lnTo>
                  <a:pt x="584" y="125095"/>
                </a:lnTo>
                <a:lnTo>
                  <a:pt x="121767" y="125095"/>
                </a:lnTo>
                <a:lnTo>
                  <a:pt x="121767" y="93345"/>
                </a:lnTo>
                <a:lnTo>
                  <a:pt x="121767" y="62865"/>
                </a:lnTo>
                <a:lnTo>
                  <a:pt x="121767" y="31115"/>
                </a:lnTo>
                <a:lnTo>
                  <a:pt x="121767" y="635"/>
                </a:lnTo>
                <a:close/>
              </a:path>
              <a:path w="122555" h="126365">
                <a:moveTo>
                  <a:pt x="122516" y="125539"/>
                </a:moveTo>
                <a:lnTo>
                  <a:pt x="121767" y="125539"/>
                </a:lnTo>
                <a:lnTo>
                  <a:pt x="121767" y="126365"/>
                </a:lnTo>
                <a:lnTo>
                  <a:pt x="122516" y="125539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4" name="object 66"/>
          <p:cNvSpPr/>
          <p:nvPr/>
        </p:nvSpPr>
        <p:spPr>
          <a:xfrm>
            <a:off x="17575560" y="8299080"/>
            <a:ext cx="358560" cy="243000"/>
          </a:xfrm>
          <a:custGeom>
            <a:avLst/>
            <a:gdLst>
              <a:gd name="textAreaLeft" fmla="*/ 0 w 358560"/>
              <a:gd name="textAreaRight" fmla="*/ 358920 w 358560"/>
              <a:gd name="textAreaTop" fmla="*/ 0 h 243000"/>
              <a:gd name="textAreaBottom" fmla="*/ 243360 h 243000"/>
            </a:gdLst>
            <a:ahLst/>
            <a:rect l="textAreaLeft" t="textAreaTop" r="textAreaRight" b="textAreaBottom"/>
            <a:pathLst>
              <a:path w="358775" h="243204">
                <a:moveTo>
                  <a:pt x="358711" y="0"/>
                </a:moveTo>
                <a:lnTo>
                  <a:pt x="0" y="0"/>
                </a:lnTo>
                <a:lnTo>
                  <a:pt x="0" y="242662"/>
                </a:lnTo>
                <a:lnTo>
                  <a:pt x="358711" y="242662"/>
                </a:lnTo>
                <a:lnTo>
                  <a:pt x="35871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5" name="object 67"/>
          <p:cNvSpPr/>
          <p:nvPr/>
        </p:nvSpPr>
        <p:spPr>
          <a:xfrm>
            <a:off x="17813520" y="8666640"/>
            <a:ext cx="245880" cy="243360"/>
          </a:xfrm>
          <a:custGeom>
            <a:avLst/>
            <a:gdLst>
              <a:gd name="textAreaLeft" fmla="*/ 0 w 245880"/>
              <a:gd name="textAreaRight" fmla="*/ 246240 w 245880"/>
              <a:gd name="textAreaTop" fmla="*/ 0 h 243360"/>
              <a:gd name="textAreaBottom" fmla="*/ 243720 h 243360"/>
            </a:gdLst>
            <a:ahLst/>
            <a:rect l="textAreaLeft" t="textAreaTop" r="textAreaRight" b="textAreaBottom"/>
            <a:pathLst>
              <a:path w="246380" h="243840">
                <a:moveTo>
                  <a:pt x="245922" y="0"/>
                </a:moveTo>
                <a:lnTo>
                  <a:pt x="0" y="0"/>
                </a:lnTo>
                <a:lnTo>
                  <a:pt x="0" y="123190"/>
                </a:lnTo>
                <a:lnTo>
                  <a:pt x="123926" y="123190"/>
                </a:lnTo>
                <a:lnTo>
                  <a:pt x="123926" y="243840"/>
                </a:lnTo>
                <a:lnTo>
                  <a:pt x="245922" y="243840"/>
                </a:lnTo>
                <a:lnTo>
                  <a:pt x="245922" y="123190"/>
                </a:lnTo>
                <a:lnTo>
                  <a:pt x="245922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6" name="object 68"/>
          <p:cNvSpPr/>
          <p:nvPr/>
        </p:nvSpPr>
        <p:spPr>
          <a:xfrm>
            <a:off x="18060840" y="8299440"/>
            <a:ext cx="243360" cy="121680"/>
          </a:xfrm>
          <a:custGeom>
            <a:avLst/>
            <a:gdLst>
              <a:gd name="textAreaLeft" fmla="*/ 0 w 243360"/>
              <a:gd name="textAreaRight" fmla="*/ 243720 w 24336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243840" h="121920">
                <a:moveTo>
                  <a:pt x="242811" y="0"/>
                </a:moveTo>
                <a:lnTo>
                  <a:pt x="0" y="0"/>
                </a:lnTo>
                <a:lnTo>
                  <a:pt x="0" y="120853"/>
                </a:lnTo>
                <a:lnTo>
                  <a:pt x="242811" y="120853"/>
                </a:lnTo>
                <a:lnTo>
                  <a:pt x="242811" y="0"/>
                </a:lnTo>
                <a:close/>
              </a:path>
              <a:path w="243840" h="121920">
                <a:moveTo>
                  <a:pt x="243624" y="120853"/>
                </a:moveTo>
                <a:lnTo>
                  <a:pt x="242811" y="120853"/>
                </a:lnTo>
                <a:lnTo>
                  <a:pt x="242811" y="121589"/>
                </a:lnTo>
                <a:lnTo>
                  <a:pt x="243624" y="120853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7" name="object 69"/>
          <p:cNvSpPr/>
          <p:nvPr/>
        </p:nvSpPr>
        <p:spPr>
          <a:xfrm>
            <a:off x="17696160" y="8789400"/>
            <a:ext cx="117720" cy="246600"/>
          </a:xfrm>
          <a:custGeom>
            <a:avLst/>
            <a:gdLst>
              <a:gd name="textAreaLeft" fmla="*/ 0 w 117720"/>
              <a:gd name="textAreaRight" fmla="*/ 118080 w 117720"/>
              <a:gd name="textAreaTop" fmla="*/ 0 h 246600"/>
              <a:gd name="textAreaBottom" fmla="*/ 246960 h 246600"/>
            </a:gdLst>
            <a:ahLst/>
            <a:rect l="textAreaLeft" t="textAreaTop" r="textAreaRight" b="textAreaBottom"/>
            <a:pathLst>
              <a:path w="118109" h="247015">
                <a:moveTo>
                  <a:pt x="117741" y="304"/>
                </a:moveTo>
                <a:lnTo>
                  <a:pt x="812" y="304"/>
                </a:lnTo>
                <a:lnTo>
                  <a:pt x="812" y="0"/>
                </a:lnTo>
                <a:lnTo>
                  <a:pt x="0" y="736"/>
                </a:lnTo>
                <a:lnTo>
                  <a:pt x="812" y="736"/>
                </a:lnTo>
                <a:lnTo>
                  <a:pt x="812" y="49834"/>
                </a:lnTo>
                <a:lnTo>
                  <a:pt x="812" y="98094"/>
                </a:lnTo>
                <a:lnTo>
                  <a:pt x="812" y="147624"/>
                </a:lnTo>
                <a:lnTo>
                  <a:pt x="812" y="197154"/>
                </a:lnTo>
                <a:lnTo>
                  <a:pt x="812" y="245414"/>
                </a:lnTo>
                <a:lnTo>
                  <a:pt x="117094" y="245414"/>
                </a:lnTo>
                <a:lnTo>
                  <a:pt x="117094" y="197154"/>
                </a:lnTo>
                <a:lnTo>
                  <a:pt x="117348" y="197154"/>
                </a:lnTo>
                <a:lnTo>
                  <a:pt x="117348" y="147624"/>
                </a:lnTo>
                <a:lnTo>
                  <a:pt x="117551" y="147624"/>
                </a:lnTo>
                <a:lnTo>
                  <a:pt x="117551" y="98094"/>
                </a:lnTo>
                <a:lnTo>
                  <a:pt x="117678" y="98094"/>
                </a:lnTo>
                <a:lnTo>
                  <a:pt x="117678" y="49834"/>
                </a:lnTo>
                <a:lnTo>
                  <a:pt x="117741" y="304"/>
                </a:lnTo>
                <a:close/>
              </a:path>
              <a:path w="118109" h="247015">
                <a:moveTo>
                  <a:pt x="117754" y="245935"/>
                </a:moveTo>
                <a:lnTo>
                  <a:pt x="116941" y="245935"/>
                </a:lnTo>
                <a:lnTo>
                  <a:pt x="116941" y="246684"/>
                </a:lnTo>
                <a:lnTo>
                  <a:pt x="117754" y="245935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8" name="object 70"/>
          <p:cNvSpPr/>
          <p:nvPr/>
        </p:nvSpPr>
        <p:spPr>
          <a:xfrm>
            <a:off x="18058680" y="8545680"/>
            <a:ext cx="123480" cy="121680"/>
          </a:xfrm>
          <a:custGeom>
            <a:avLst/>
            <a:gdLst>
              <a:gd name="textAreaLeft" fmla="*/ 0 w 123480"/>
              <a:gd name="textAreaRight" fmla="*/ 123840 w 12348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23825" h="121920">
                <a:moveTo>
                  <a:pt x="123334" y="0"/>
                </a:moveTo>
                <a:lnTo>
                  <a:pt x="0" y="0"/>
                </a:lnTo>
                <a:lnTo>
                  <a:pt x="0" y="121443"/>
                </a:lnTo>
                <a:lnTo>
                  <a:pt x="123334" y="121443"/>
                </a:lnTo>
                <a:lnTo>
                  <a:pt x="123334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9" name="object 71"/>
          <p:cNvSpPr/>
          <p:nvPr/>
        </p:nvSpPr>
        <p:spPr>
          <a:xfrm>
            <a:off x="17576280" y="8668440"/>
            <a:ext cx="120960" cy="121680"/>
          </a:xfrm>
          <a:custGeom>
            <a:avLst/>
            <a:gdLst>
              <a:gd name="textAreaLeft" fmla="*/ 0 w 120960"/>
              <a:gd name="textAreaRight" fmla="*/ 121320 w 120960"/>
              <a:gd name="textAreaTop" fmla="*/ 0 h 121680"/>
              <a:gd name="textAreaBottom" fmla="*/ 122040 h 121680"/>
            </a:gdLst>
            <a:ahLst/>
            <a:rect l="textAreaLeft" t="textAreaTop" r="textAreaRight" b="textAreaBottom"/>
            <a:pathLst>
              <a:path w="121284" h="121920">
                <a:moveTo>
                  <a:pt x="120294" y="0"/>
                </a:moveTo>
                <a:lnTo>
                  <a:pt x="0" y="0"/>
                </a:lnTo>
                <a:lnTo>
                  <a:pt x="0" y="120853"/>
                </a:lnTo>
                <a:lnTo>
                  <a:pt x="120294" y="120853"/>
                </a:lnTo>
                <a:lnTo>
                  <a:pt x="120294" y="0"/>
                </a:lnTo>
                <a:close/>
              </a:path>
              <a:path w="121284" h="121920">
                <a:moveTo>
                  <a:pt x="121107" y="120853"/>
                </a:moveTo>
                <a:lnTo>
                  <a:pt x="120294" y="120853"/>
                </a:lnTo>
                <a:lnTo>
                  <a:pt x="120294" y="121602"/>
                </a:lnTo>
                <a:lnTo>
                  <a:pt x="121107" y="120853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0" name="object 72"/>
          <p:cNvSpPr/>
          <p:nvPr/>
        </p:nvSpPr>
        <p:spPr>
          <a:xfrm>
            <a:off x="17573760" y="9035280"/>
            <a:ext cx="123480" cy="123480"/>
          </a:xfrm>
          <a:custGeom>
            <a:avLst/>
            <a:gdLst>
              <a:gd name="textAreaLeft" fmla="*/ 0 w 123480"/>
              <a:gd name="textAreaRight" fmla="*/ 123840 w 123480"/>
              <a:gd name="textAreaTop" fmla="*/ 0 h 123480"/>
              <a:gd name="textAreaBottom" fmla="*/ 123840 h 123480"/>
            </a:gdLst>
            <a:ahLst/>
            <a:rect l="textAreaLeft" t="textAreaTop" r="textAreaRight" b="textAreaBottom"/>
            <a:pathLst>
              <a:path w="123825" h="123825">
                <a:moveTo>
                  <a:pt x="123329" y="122923"/>
                </a:moveTo>
                <a:lnTo>
                  <a:pt x="122593" y="122923"/>
                </a:lnTo>
                <a:lnTo>
                  <a:pt x="122593" y="123748"/>
                </a:lnTo>
                <a:lnTo>
                  <a:pt x="123329" y="122923"/>
                </a:lnTo>
                <a:close/>
              </a:path>
              <a:path w="123825" h="123825">
                <a:moveTo>
                  <a:pt x="123405" y="736"/>
                </a:moveTo>
                <a:lnTo>
                  <a:pt x="122593" y="0"/>
                </a:lnTo>
                <a:lnTo>
                  <a:pt x="122593" y="558"/>
                </a:lnTo>
                <a:lnTo>
                  <a:pt x="0" y="558"/>
                </a:lnTo>
                <a:lnTo>
                  <a:pt x="0" y="122478"/>
                </a:lnTo>
                <a:lnTo>
                  <a:pt x="122593" y="122478"/>
                </a:lnTo>
                <a:lnTo>
                  <a:pt x="122593" y="736"/>
                </a:lnTo>
                <a:lnTo>
                  <a:pt x="123405" y="736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1" name="object 73"/>
          <p:cNvSpPr/>
          <p:nvPr/>
        </p:nvSpPr>
        <p:spPr>
          <a:xfrm>
            <a:off x="17696160" y="9034920"/>
            <a:ext cx="608040" cy="608040"/>
          </a:xfrm>
          <a:custGeom>
            <a:avLst/>
            <a:gdLst>
              <a:gd name="textAreaLeft" fmla="*/ 0 w 608040"/>
              <a:gd name="textAreaRight" fmla="*/ 608400 w 608040"/>
              <a:gd name="textAreaTop" fmla="*/ 0 h 608040"/>
              <a:gd name="textAreaBottom" fmla="*/ 608400 h 608040"/>
            </a:gdLst>
            <a:ahLst/>
            <a:rect l="textAreaLeft" t="textAreaTop" r="textAreaRight" b="textAreaBottom"/>
            <a:pathLst>
              <a:path w="608330" h="608329">
                <a:moveTo>
                  <a:pt x="736" y="123228"/>
                </a:moveTo>
                <a:lnTo>
                  <a:pt x="0" y="124053"/>
                </a:lnTo>
                <a:lnTo>
                  <a:pt x="736" y="124053"/>
                </a:lnTo>
                <a:lnTo>
                  <a:pt x="736" y="123228"/>
                </a:lnTo>
                <a:close/>
              </a:path>
              <a:path w="608330" h="608329">
                <a:moveTo>
                  <a:pt x="117754" y="368"/>
                </a:moveTo>
                <a:lnTo>
                  <a:pt x="116941" y="1117"/>
                </a:lnTo>
                <a:lnTo>
                  <a:pt x="117754" y="1117"/>
                </a:lnTo>
                <a:lnTo>
                  <a:pt x="117754" y="368"/>
                </a:lnTo>
                <a:close/>
              </a:path>
              <a:path w="608330" h="608329">
                <a:moveTo>
                  <a:pt x="483704" y="488543"/>
                </a:moveTo>
                <a:lnTo>
                  <a:pt x="364375" y="488543"/>
                </a:lnTo>
                <a:lnTo>
                  <a:pt x="364375" y="607822"/>
                </a:lnTo>
                <a:lnTo>
                  <a:pt x="483704" y="607822"/>
                </a:lnTo>
                <a:lnTo>
                  <a:pt x="483704" y="488543"/>
                </a:lnTo>
                <a:close/>
              </a:path>
              <a:path w="608330" h="608329">
                <a:moveTo>
                  <a:pt x="608126" y="0"/>
                </a:moveTo>
                <a:lnTo>
                  <a:pt x="432485" y="0"/>
                </a:lnTo>
                <a:lnTo>
                  <a:pt x="432485" y="1270"/>
                </a:lnTo>
                <a:lnTo>
                  <a:pt x="117754" y="1270"/>
                </a:lnTo>
                <a:lnTo>
                  <a:pt x="117754" y="123190"/>
                </a:lnTo>
                <a:lnTo>
                  <a:pt x="117754" y="124460"/>
                </a:lnTo>
                <a:lnTo>
                  <a:pt x="736" y="124460"/>
                </a:lnTo>
                <a:lnTo>
                  <a:pt x="736" y="240030"/>
                </a:lnTo>
                <a:lnTo>
                  <a:pt x="736" y="242570"/>
                </a:lnTo>
                <a:lnTo>
                  <a:pt x="118351" y="242570"/>
                </a:lnTo>
                <a:lnTo>
                  <a:pt x="118351" y="363220"/>
                </a:lnTo>
                <a:lnTo>
                  <a:pt x="118351" y="608330"/>
                </a:lnTo>
                <a:lnTo>
                  <a:pt x="241236" y="608330"/>
                </a:lnTo>
                <a:lnTo>
                  <a:pt x="241236" y="363220"/>
                </a:lnTo>
                <a:lnTo>
                  <a:pt x="360413" y="363220"/>
                </a:lnTo>
                <a:lnTo>
                  <a:pt x="360413" y="242570"/>
                </a:lnTo>
                <a:lnTo>
                  <a:pt x="360413" y="240030"/>
                </a:lnTo>
                <a:lnTo>
                  <a:pt x="241541" y="240030"/>
                </a:lnTo>
                <a:lnTo>
                  <a:pt x="241541" y="124460"/>
                </a:lnTo>
                <a:lnTo>
                  <a:pt x="241541" y="123190"/>
                </a:lnTo>
                <a:lnTo>
                  <a:pt x="608126" y="123190"/>
                </a:lnTo>
                <a:lnTo>
                  <a:pt x="608126" y="1270"/>
                </a:lnTo>
                <a:lnTo>
                  <a:pt x="608126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2" name="object 74"/>
          <p:cNvSpPr/>
          <p:nvPr/>
        </p:nvSpPr>
        <p:spPr>
          <a:xfrm>
            <a:off x="16110000" y="7566840"/>
            <a:ext cx="363960" cy="365400"/>
          </a:xfrm>
          <a:custGeom>
            <a:avLst/>
            <a:gdLst>
              <a:gd name="textAreaLeft" fmla="*/ 0 w 363960"/>
              <a:gd name="textAreaRight" fmla="*/ 364320 w 363960"/>
              <a:gd name="textAreaTop" fmla="*/ 0 h 365400"/>
              <a:gd name="textAreaBottom" fmla="*/ 365760 h 365400"/>
            </a:gdLst>
            <a:ahLst/>
            <a:rect l="textAreaLeft" t="textAreaTop" r="textAreaRight" b="textAreaBottom"/>
            <a:pathLst>
              <a:path w="364490" h="365759">
                <a:moveTo>
                  <a:pt x="364061" y="0"/>
                </a:moveTo>
                <a:lnTo>
                  <a:pt x="0" y="0"/>
                </a:lnTo>
                <a:lnTo>
                  <a:pt x="0" y="365298"/>
                </a:lnTo>
                <a:lnTo>
                  <a:pt x="364061" y="365298"/>
                </a:lnTo>
                <a:lnTo>
                  <a:pt x="36406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3" name="object 75"/>
          <p:cNvSpPr/>
          <p:nvPr/>
        </p:nvSpPr>
        <p:spPr>
          <a:xfrm>
            <a:off x="17814960" y="7566840"/>
            <a:ext cx="363960" cy="365400"/>
          </a:xfrm>
          <a:custGeom>
            <a:avLst/>
            <a:gdLst>
              <a:gd name="textAreaLeft" fmla="*/ 0 w 363960"/>
              <a:gd name="textAreaRight" fmla="*/ 364320 w 363960"/>
              <a:gd name="textAreaTop" fmla="*/ 0 h 365400"/>
              <a:gd name="textAreaBottom" fmla="*/ 365760 h 365400"/>
            </a:gdLst>
            <a:ahLst/>
            <a:rect l="textAreaLeft" t="textAreaTop" r="textAreaRight" b="textAreaBottom"/>
            <a:pathLst>
              <a:path w="364490" h="365759">
                <a:moveTo>
                  <a:pt x="364061" y="0"/>
                </a:moveTo>
                <a:lnTo>
                  <a:pt x="0" y="0"/>
                </a:lnTo>
                <a:lnTo>
                  <a:pt x="0" y="365299"/>
                </a:lnTo>
                <a:lnTo>
                  <a:pt x="364061" y="365299"/>
                </a:lnTo>
                <a:lnTo>
                  <a:pt x="36406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4" name="object 76"/>
          <p:cNvSpPr/>
          <p:nvPr/>
        </p:nvSpPr>
        <p:spPr>
          <a:xfrm>
            <a:off x="16110360" y="9278640"/>
            <a:ext cx="363960" cy="365400"/>
          </a:xfrm>
          <a:custGeom>
            <a:avLst/>
            <a:gdLst>
              <a:gd name="textAreaLeft" fmla="*/ 0 w 363960"/>
              <a:gd name="textAreaRight" fmla="*/ 364320 w 363960"/>
              <a:gd name="textAreaTop" fmla="*/ 0 h 365400"/>
              <a:gd name="textAreaBottom" fmla="*/ 365760 h 365400"/>
            </a:gdLst>
            <a:ahLst/>
            <a:rect l="textAreaLeft" t="textAreaTop" r="textAreaRight" b="textAreaBottom"/>
            <a:pathLst>
              <a:path w="364490" h="365759">
                <a:moveTo>
                  <a:pt x="364061" y="0"/>
                </a:moveTo>
                <a:lnTo>
                  <a:pt x="0" y="0"/>
                </a:lnTo>
                <a:lnTo>
                  <a:pt x="0" y="365298"/>
                </a:lnTo>
                <a:lnTo>
                  <a:pt x="364061" y="365298"/>
                </a:lnTo>
                <a:lnTo>
                  <a:pt x="364061" y="0"/>
                </a:lnTo>
                <a:close/>
              </a:path>
            </a:pathLst>
          </a:custGeom>
          <a:solidFill>
            <a:srgbClr val="e74b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95" name="object 77" descr=""/>
          <p:cNvPicPr/>
          <p:nvPr/>
        </p:nvPicPr>
        <p:blipFill>
          <a:blip r:embed="rId14"/>
          <a:stretch/>
        </p:blipFill>
        <p:spPr>
          <a:xfrm>
            <a:off x="9026640" y="799920"/>
            <a:ext cx="6712200" cy="1027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6" name="object 78" descr=""/>
          <p:cNvPicPr/>
          <p:nvPr/>
        </p:nvPicPr>
        <p:blipFill>
          <a:blip r:embed="rId15"/>
          <a:stretch/>
        </p:blipFill>
        <p:spPr>
          <a:xfrm>
            <a:off x="16837200" y="649080"/>
            <a:ext cx="2418480" cy="166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LibreOffice/24.8.4.2$Linux_X86_64 LibreOffice_project/480$Build-2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2025-04-22T06:53:48Z</dcterms:created>
  <dc:creator/>
  <dc:description/>
  <dc:language>ru-RU</dc:language>
  <cp:lastModifiedBy/>
  <dcterms:modified xsi:type="dcterms:W3CDTF">2025-04-22T06:53:48Z</dcterms:modified>
  <cp:revision>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2025-04-21T00:00:00Z</vt:filetime>
  </property>
  <property fmtid="{D5CDD505-2E9C-101B-9397-08002B2CF9AE}" pid="3" name="LastSaved">
    <vt:filetime>2025-04-22T00:00:00Z</vt:filetime>
  </property>
  <property fmtid="{D5CDD505-2E9C-101B-9397-08002B2CF9AE}" pid="4" name="PresentationFormat">
    <vt:lpwstr>On-screen Show (4:3)</vt:lpwstr>
  </property>
  <property fmtid="{D5CDD505-2E9C-101B-9397-08002B2CF9AE}" pid="5" name="Producer">
    <vt:lpwstr>3-Heights(TM) PDF Security Shell 4.8.25.2 (http://www.pdf-tools.com)</vt:lpwstr>
  </property>
</Properties>
</file>